
<file path=[Content_Types].xml><?xml version="1.0" encoding="utf-8"?>
<Types xmlns="http://schemas.openxmlformats.org/package/2006/content-types">
  <Default Extension="png" ContentType="image/png"/>
  <Default Extension="tmp" ContentType="image/png"/>
  <Default Extension="svg" ContentType="image/svg+xml"/>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2.xml" ContentType="application/vnd.openxmlformats-officedocument.themeOverr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Override3.xml" ContentType="application/vnd.openxmlformats-officedocument.themeOverr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heme/themeOverride4.xml" ContentType="application/vnd.openxmlformats-officedocument.themeOverr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heme/themeOverride5.xml" ContentType="application/vnd.openxmlformats-officedocument.themeOverr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0"/>
  </p:notesMasterIdLst>
  <p:sldIdLst>
    <p:sldId id="258" r:id="rId2"/>
    <p:sldId id="1785" r:id="rId3"/>
    <p:sldId id="265" r:id="rId4"/>
    <p:sldId id="1791" r:id="rId5"/>
    <p:sldId id="1744" r:id="rId6"/>
    <p:sldId id="1792" r:id="rId7"/>
    <p:sldId id="1745" r:id="rId8"/>
    <p:sldId id="1746" r:id="rId9"/>
    <p:sldId id="1793" r:id="rId10"/>
    <p:sldId id="1724" r:id="rId11"/>
    <p:sldId id="1736" r:id="rId12"/>
    <p:sldId id="1727" r:id="rId13"/>
    <p:sldId id="1728" r:id="rId14"/>
    <p:sldId id="1737" r:id="rId15"/>
    <p:sldId id="1738" r:id="rId16"/>
    <p:sldId id="1747" r:id="rId17"/>
    <p:sldId id="1794" r:id="rId18"/>
    <p:sldId id="1784" r:id="rId19"/>
    <p:sldId id="1748" r:id="rId20"/>
    <p:sldId id="1790" r:id="rId21"/>
    <p:sldId id="1732" r:id="rId22"/>
    <p:sldId id="1749" r:id="rId23"/>
    <p:sldId id="1782" r:id="rId24"/>
    <p:sldId id="1777" r:id="rId25"/>
    <p:sldId id="1783" r:id="rId26"/>
    <p:sldId id="1741" r:id="rId27"/>
    <p:sldId id="1742" r:id="rId28"/>
    <p:sldId id="1743" r:id="rId29"/>
    <p:sldId id="1731" r:id="rId30"/>
    <p:sldId id="1735" r:id="rId31"/>
    <p:sldId id="261" r:id="rId32"/>
    <p:sldId id="289" r:id="rId33"/>
    <p:sldId id="1694" r:id="rId34"/>
    <p:sldId id="1695" r:id="rId35"/>
    <p:sldId id="292" r:id="rId36"/>
    <p:sldId id="1712" r:id="rId37"/>
    <p:sldId id="262" r:id="rId38"/>
    <p:sldId id="1687" r:id="rId39"/>
    <p:sldId id="274" r:id="rId40"/>
    <p:sldId id="1689" r:id="rId41"/>
    <p:sldId id="277" r:id="rId42"/>
    <p:sldId id="1693" r:id="rId43"/>
    <p:sldId id="1690" r:id="rId44"/>
    <p:sldId id="263" r:id="rId45"/>
    <p:sldId id="1711" r:id="rId46"/>
    <p:sldId id="284" r:id="rId47"/>
    <p:sldId id="283" r:id="rId48"/>
    <p:sldId id="285" r:id="rId49"/>
    <p:sldId id="1710" r:id="rId50"/>
    <p:sldId id="1715" r:id="rId51"/>
    <p:sldId id="264" r:id="rId52"/>
    <p:sldId id="1717" r:id="rId53"/>
    <p:sldId id="1716" r:id="rId54"/>
    <p:sldId id="1709" r:id="rId55"/>
    <p:sldId id="1718" r:id="rId56"/>
    <p:sldId id="1719" r:id="rId57"/>
    <p:sldId id="1720" r:id="rId58"/>
    <p:sldId id="1721" r:id="rId59"/>
  </p:sldIdLst>
  <p:sldSz cx="12192000" cy="6858000"/>
  <p:notesSz cx="6858000" cy="9144000"/>
  <p:custDataLst>
    <p:tags r:id="rId6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ED2"/>
    <a:srgbClr val="182452"/>
    <a:srgbClr val="182554"/>
    <a:srgbClr val="1A2554"/>
    <a:srgbClr val="232426"/>
    <a:srgbClr val="495ADB"/>
    <a:srgbClr val="544DD7"/>
    <a:srgbClr val="08071F"/>
    <a:srgbClr val="15889C"/>
    <a:srgbClr val="DF2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autoAdjust="0"/>
    <p:restoredTop sz="92628" autoAdjust="0"/>
  </p:normalViewPr>
  <p:slideViewPr>
    <p:cSldViewPr snapToGrid="0">
      <p:cViewPr varScale="1">
        <p:scale>
          <a:sx n="65" d="100"/>
          <a:sy n="65" d="100"/>
        </p:scale>
        <p:origin x="810" y="78"/>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tags" Target="tags/tag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2019/4/12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1687652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3556633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6</a:t>
            </a:fld>
            <a:endParaRPr lang="zh-CN" altLang="en-US"/>
          </a:p>
        </p:txBody>
      </p:sp>
    </p:spTree>
    <p:extLst>
      <p:ext uri="{BB962C8B-B14F-4D97-AF65-F5344CB8AC3E}">
        <p14:creationId xmlns:p14="http://schemas.microsoft.com/office/powerpoint/2010/main" val="10256511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1" i="0" kern="1200" dirty="0">
                <a:solidFill>
                  <a:schemeClr val="tx1"/>
                </a:solidFill>
                <a:effectLst/>
                <a:latin typeface="+mn-lt"/>
                <a:ea typeface="+mn-ea"/>
                <a:cs typeface="+mn-cs"/>
              </a:rPr>
              <a:t>数据源</a:t>
            </a:r>
          </a:p>
          <a:p>
            <a:r>
              <a:rPr lang="zh-CN" altLang="en-US" sz="1000" b="1" i="0" kern="1200" dirty="0">
                <a:solidFill>
                  <a:schemeClr val="tx1"/>
                </a:solidFill>
                <a:effectLst/>
                <a:latin typeface="+mn-lt"/>
                <a:ea typeface="+mn-ea"/>
                <a:cs typeface="+mn-cs"/>
              </a:rPr>
              <a:t>国内文献</a:t>
            </a:r>
            <a:r>
              <a:rPr lang="zh-CN" altLang="en-US" sz="1000" b="0" i="0" kern="1200" dirty="0">
                <a:solidFill>
                  <a:schemeClr val="tx1"/>
                </a:solidFill>
                <a:effectLst/>
                <a:latin typeface="+mn-lt"/>
                <a:ea typeface="+mn-ea"/>
                <a:cs typeface="+mn-cs"/>
              </a:rPr>
              <a:t>，选择硕博学位论文和</a:t>
            </a:r>
            <a:r>
              <a:rPr lang="en-US" altLang="zh-CN" sz="1000" b="0" i="0" kern="1200" dirty="0">
                <a:solidFill>
                  <a:schemeClr val="tx1"/>
                </a:solidFill>
                <a:effectLst/>
                <a:latin typeface="+mn-lt"/>
                <a:ea typeface="+mn-ea"/>
                <a:cs typeface="+mn-cs"/>
              </a:rPr>
              <a:t>SCI</a:t>
            </a:r>
            <a:r>
              <a:rPr lang="zh-CN" altLang="en-US" sz="1000" b="0" i="0" kern="1200" dirty="0">
                <a:solidFill>
                  <a:schemeClr val="tx1"/>
                </a:solidFill>
                <a:effectLst/>
                <a:latin typeface="+mn-lt"/>
                <a:ea typeface="+mn-ea"/>
                <a:cs typeface="+mn-cs"/>
              </a:rPr>
              <a:t>来源期刊、</a:t>
            </a:r>
            <a:r>
              <a:rPr lang="en-US" altLang="zh-CN" sz="1000" b="0" i="0" kern="1200" dirty="0">
                <a:solidFill>
                  <a:schemeClr val="tx1"/>
                </a:solidFill>
                <a:effectLst/>
                <a:latin typeface="+mn-lt"/>
                <a:ea typeface="+mn-ea"/>
                <a:cs typeface="+mn-cs"/>
              </a:rPr>
              <a:t>EI</a:t>
            </a:r>
            <a:r>
              <a:rPr lang="zh-CN" altLang="en-US" sz="1000" b="0" i="0" kern="1200" dirty="0">
                <a:solidFill>
                  <a:schemeClr val="tx1"/>
                </a:solidFill>
                <a:effectLst/>
                <a:latin typeface="+mn-lt"/>
                <a:ea typeface="+mn-ea"/>
                <a:cs typeface="+mn-cs"/>
              </a:rPr>
              <a:t>期刊、核心期刊、</a:t>
            </a:r>
            <a:r>
              <a:rPr lang="en-US" altLang="zh-CN" sz="1000" b="0" i="0" kern="1200" dirty="0">
                <a:solidFill>
                  <a:schemeClr val="tx1"/>
                </a:solidFill>
                <a:effectLst/>
                <a:latin typeface="+mn-lt"/>
                <a:ea typeface="+mn-ea"/>
                <a:cs typeface="+mn-cs"/>
              </a:rPr>
              <a:t>CSSCI</a:t>
            </a:r>
            <a:r>
              <a:rPr lang="zh-CN" altLang="en-US" sz="1000" b="0" i="0" kern="1200" dirty="0">
                <a:solidFill>
                  <a:schemeClr val="tx1"/>
                </a:solidFill>
                <a:effectLst/>
                <a:latin typeface="+mn-lt"/>
                <a:ea typeface="+mn-ea"/>
                <a:cs typeface="+mn-cs"/>
              </a:rPr>
              <a:t>期刊、</a:t>
            </a:r>
            <a:r>
              <a:rPr lang="en-US" altLang="zh-CN" sz="1000" b="0" i="0" kern="1200" dirty="0">
                <a:solidFill>
                  <a:schemeClr val="tx1"/>
                </a:solidFill>
                <a:effectLst/>
                <a:latin typeface="+mn-lt"/>
                <a:ea typeface="+mn-ea"/>
                <a:cs typeface="+mn-cs"/>
              </a:rPr>
              <a:t>CSCD</a:t>
            </a:r>
            <a:r>
              <a:rPr lang="zh-CN" altLang="en-US" sz="1000" b="0" i="0" kern="1200" dirty="0">
                <a:solidFill>
                  <a:schemeClr val="tx1"/>
                </a:solidFill>
                <a:effectLst/>
                <a:latin typeface="+mn-lt"/>
                <a:ea typeface="+mn-ea"/>
                <a:cs typeface="+mn-cs"/>
              </a:rPr>
              <a:t>期刊，结合人工筛选，截止</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r>
              <a:rPr lang="en-US" altLang="zh-CN" sz="1000" b="0" i="0" kern="1200" dirty="0">
                <a:solidFill>
                  <a:schemeClr val="tx1"/>
                </a:solidFill>
                <a:effectLst/>
                <a:latin typeface="+mn-lt"/>
                <a:ea typeface="+mn-ea"/>
                <a:cs typeface="+mn-cs"/>
              </a:rPr>
              <a:t>3</a:t>
            </a:r>
            <a:r>
              <a:rPr lang="zh-CN" altLang="en-US" sz="1000" b="0" i="0" kern="1200" dirty="0">
                <a:solidFill>
                  <a:schemeClr val="tx1"/>
                </a:solidFill>
                <a:effectLst/>
                <a:latin typeface="+mn-lt"/>
                <a:ea typeface="+mn-ea"/>
                <a:cs typeface="+mn-cs"/>
              </a:rPr>
              <a:t>月</a:t>
            </a:r>
            <a:r>
              <a:rPr lang="en-US" altLang="zh-CN" sz="1000" b="0" i="0" kern="1200" dirty="0">
                <a:solidFill>
                  <a:schemeClr val="tx1"/>
                </a:solidFill>
                <a:effectLst/>
                <a:latin typeface="+mn-lt"/>
                <a:ea typeface="+mn-ea"/>
                <a:cs typeface="+mn-cs"/>
              </a:rPr>
              <a:t>31</a:t>
            </a:r>
            <a:r>
              <a:rPr lang="zh-CN" altLang="en-US" sz="1000" b="0" i="0" kern="1200" dirty="0">
                <a:solidFill>
                  <a:schemeClr val="tx1"/>
                </a:solidFill>
                <a:effectLst/>
                <a:latin typeface="+mn-lt"/>
                <a:ea typeface="+mn-ea"/>
                <a:cs typeface="+mn-cs"/>
              </a:rPr>
              <a:t>日，共得到</a:t>
            </a:r>
            <a:r>
              <a:rPr lang="en-US" altLang="zh-CN" sz="1000" b="0" i="0" kern="1200" dirty="0">
                <a:solidFill>
                  <a:schemeClr val="tx1"/>
                </a:solidFill>
                <a:effectLst/>
                <a:latin typeface="+mn-lt"/>
                <a:ea typeface="+mn-ea"/>
                <a:cs typeface="+mn-cs"/>
              </a:rPr>
              <a:t>1019</a:t>
            </a:r>
            <a:r>
              <a:rPr lang="zh-CN" altLang="en-US" sz="1000" b="0" i="0" kern="1200" dirty="0">
                <a:solidFill>
                  <a:schemeClr val="tx1"/>
                </a:solidFill>
                <a:effectLst/>
                <a:latin typeface="+mn-lt"/>
                <a:ea typeface="+mn-ea"/>
                <a:cs typeface="+mn-cs"/>
              </a:rPr>
              <a:t>篇学术文献，对文献进行分析，样本文献时间区间为 </a:t>
            </a:r>
            <a:r>
              <a:rPr lang="en-US" altLang="zh-CN" sz="1000" b="0" i="0" kern="1200" dirty="0">
                <a:solidFill>
                  <a:schemeClr val="tx1"/>
                </a:solidFill>
                <a:effectLst/>
                <a:latin typeface="+mn-lt"/>
                <a:ea typeface="+mn-ea"/>
                <a:cs typeface="+mn-cs"/>
              </a:rPr>
              <a:t>2014</a:t>
            </a:r>
            <a:r>
              <a:rPr lang="zh-CN" altLang="en-US" sz="1000" b="0" i="0" kern="1200" dirty="0">
                <a:solidFill>
                  <a:schemeClr val="tx1"/>
                </a:solidFill>
                <a:effectLst/>
                <a:latin typeface="+mn-lt"/>
                <a:ea typeface="+mn-ea"/>
                <a:cs typeface="+mn-cs"/>
              </a:rPr>
              <a:t>至</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p>
          <a:p>
            <a:r>
              <a:rPr lang="zh-CN" altLang="en-US" sz="1000" b="1" i="0" kern="1200" dirty="0">
                <a:solidFill>
                  <a:schemeClr val="tx1"/>
                </a:solidFill>
                <a:effectLst/>
                <a:latin typeface="+mn-lt"/>
                <a:ea typeface="+mn-ea"/>
                <a:cs typeface="+mn-cs"/>
              </a:rPr>
              <a:t>国际文献</a:t>
            </a:r>
            <a:endParaRPr lang="zh-CN" altLang="en-US" sz="1000" b="0" i="0" kern="1200" dirty="0">
              <a:solidFill>
                <a:schemeClr val="tx1"/>
              </a:solidFill>
              <a:effectLst/>
              <a:latin typeface="+mn-lt"/>
              <a:ea typeface="+mn-ea"/>
              <a:cs typeface="+mn-cs"/>
            </a:endParaRPr>
          </a:p>
          <a:p>
            <a:r>
              <a:rPr lang="zh-CN" altLang="en-US" sz="1000" b="0" i="0" kern="1200" dirty="0">
                <a:solidFill>
                  <a:schemeClr val="tx1"/>
                </a:solidFill>
                <a:effectLst/>
                <a:latin typeface="+mn-lt"/>
                <a:ea typeface="+mn-ea"/>
                <a:cs typeface="+mn-cs"/>
              </a:rPr>
              <a:t>在 </a:t>
            </a:r>
            <a:r>
              <a:rPr lang="en-US" altLang="zh-CN" sz="1000" b="0" i="0" kern="1200" dirty="0">
                <a:solidFill>
                  <a:schemeClr val="tx1"/>
                </a:solidFill>
                <a:effectLst/>
                <a:latin typeface="+mn-lt"/>
                <a:ea typeface="+mn-ea"/>
                <a:cs typeface="+mn-cs"/>
              </a:rPr>
              <a:t>web of science </a:t>
            </a:r>
            <a:r>
              <a:rPr lang="zh-CN" altLang="en-US" sz="1000" b="0" i="0" kern="1200" dirty="0">
                <a:solidFill>
                  <a:schemeClr val="tx1"/>
                </a:solidFill>
                <a:effectLst/>
                <a:latin typeface="+mn-lt"/>
                <a:ea typeface="+mn-ea"/>
                <a:cs typeface="+mn-cs"/>
              </a:rPr>
              <a:t>平台上，以 </a:t>
            </a:r>
            <a:r>
              <a:rPr lang="en-US" altLang="zh-CN" sz="1000" b="0" i="0" kern="1200" dirty="0">
                <a:solidFill>
                  <a:schemeClr val="tx1"/>
                </a:solidFill>
                <a:effectLst/>
                <a:latin typeface="+mn-lt"/>
                <a:ea typeface="+mn-ea"/>
                <a:cs typeface="+mn-cs"/>
              </a:rPr>
              <a:t>web of science </a:t>
            </a:r>
            <a:r>
              <a:rPr lang="zh-CN" altLang="en-US" sz="1000" b="0" i="0" kern="1200" dirty="0">
                <a:solidFill>
                  <a:schemeClr val="tx1"/>
                </a:solidFill>
                <a:effectLst/>
                <a:latin typeface="+mn-lt"/>
                <a:ea typeface="+mn-ea"/>
                <a:cs typeface="+mn-cs"/>
              </a:rPr>
              <a:t>核心文献为数据源，检索 </a:t>
            </a:r>
            <a:r>
              <a:rPr lang="en-US" altLang="zh-CN" sz="1000" b="0" i="0" kern="1200" dirty="0">
                <a:solidFill>
                  <a:schemeClr val="tx1"/>
                </a:solidFill>
                <a:effectLst/>
                <a:latin typeface="+mn-lt"/>
                <a:ea typeface="+mn-ea"/>
                <a:cs typeface="+mn-cs"/>
              </a:rPr>
              <a:t>blockchain </a:t>
            </a:r>
            <a:r>
              <a:rPr lang="zh-CN" altLang="en-US" sz="1000" b="0" i="0" kern="1200" dirty="0">
                <a:solidFill>
                  <a:schemeClr val="tx1"/>
                </a:solidFill>
                <a:effectLst/>
                <a:latin typeface="+mn-lt"/>
                <a:ea typeface="+mn-ea"/>
                <a:cs typeface="+mn-cs"/>
              </a:rPr>
              <a:t>主题词，截止</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r>
              <a:rPr lang="en-US" altLang="zh-CN" sz="1000" b="0" i="0" kern="1200" dirty="0">
                <a:solidFill>
                  <a:schemeClr val="tx1"/>
                </a:solidFill>
                <a:effectLst/>
                <a:latin typeface="+mn-lt"/>
                <a:ea typeface="+mn-ea"/>
                <a:cs typeface="+mn-cs"/>
              </a:rPr>
              <a:t>3</a:t>
            </a:r>
            <a:r>
              <a:rPr lang="zh-CN" altLang="en-US" sz="1000" b="0" i="0" kern="1200" dirty="0">
                <a:solidFill>
                  <a:schemeClr val="tx1"/>
                </a:solidFill>
                <a:effectLst/>
                <a:latin typeface="+mn-lt"/>
                <a:ea typeface="+mn-ea"/>
                <a:cs typeface="+mn-cs"/>
              </a:rPr>
              <a:t>月</a:t>
            </a:r>
            <a:r>
              <a:rPr lang="en-US" altLang="zh-CN" sz="1000" b="0" i="0" kern="1200" dirty="0">
                <a:solidFill>
                  <a:schemeClr val="tx1"/>
                </a:solidFill>
                <a:effectLst/>
                <a:latin typeface="+mn-lt"/>
                <a:ea typeface="+mn-ea"/>
                <a:cs typeface="+mn-cs"/>
              </a:rPr>
              <a:t>31</a:t>
            </a:r>
            <a:r>
              <a:rPr lang="zh-CN" altLang="en-US" sz="1000" b="0" i="0" kern="1200" dirty="0">
                <a:solidFill>
                  <a:schemeClr val="tx1"/>
                </a:solidFill>
                <a:effectLst/>
                <a:latin typeface="+mn-lt"/>
                <a:ea typeface="+mn-ea"/>
                <a:cs typeface="+mn-cs"/>
              </a:rPr>
              <a:t>日，共得到 </a:t>
            </a:r>
            <a:r>
              <a:rPr lang="en-US" altLang="zh-CN" sz="1000" b="0" i="0" kern="1200" dirty="0">
                <a:solidFill>
                  <a:schemeClr val="tx1"/>
                </a:solidFill>
                <a:effectLst/>
                <a:latin typeface="+mn-lt"/>
                <a:ea typeface="+mn-ea"/>
                <a:cs typeface="+mn-cs"/>
              </a:rPr>
              <a:t>1942 </a:t>
            </a:r>
            <a:r>
              <a:rPr lang="zh-CN" altLang="en-US" sz="1000" b="0" i="0" kern="1200" dirty="0">
                <a:solidFill>
                  <a:schemeClr val="tx1"/>
                </a:solidFill>
                <a:effectLst/>
                <a:latin typeface="+mn-lt"/>
                <a:ea typeface="+mn-ea"/>
                <a:cs typeface="+mn-cs"/>
              </a:rPr>
              <a:t>篇学术文献，对文献进行分析，样本文献时间区间为 </a:t>
            </a:r>
            <a:r>
              <a:rPr lang="en-US" altLang="zh-CN" sz="1000" b="0" i="0" kern="1200" dirty="0">
                <a:solidFill>
                  <a:schemeClr val="tx1"/>
                </a:solidFill>
                <a:effectLst/>
                <a:latin typeface="+mn-lt"/>
                <a:ea typeface="+mn-ea"/>
                <a:cs typeface="+mn-cs"/>
              </a:rPr>
              <a:t>2013</a:t>
            </a:r>
            <a:r>
              <a:rPr lang="zh-CN" altLang="en-US" sz="1000" b="0" i="0" kern="1200" dirty="0">
                <a:solidFill>
                  <a:schemeClr val="tx1"/>
                </a:solidFill>
                <a:effectLst/>
                <a:latin typeface="+mn-lt"/>
                <a:ea typeface="+mn-ea"/>
                <a:cs typeface="+mn-cs"/>
              </a:rPr>
              <a:t>至</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10</a:t>
            </a:fld>
            <a:endParaRPr lang="zh-CN" altLang="en-US"/>
          </a:p>
        </p:txBody>
      </p:sp>
    </p:spTree>
    <p:extLst>
      <p:ext uri="{BB962C8B-B14F-4D97-AF65-F5344CB8AC3E}">
        <p14:creationId xmlns:p14="http://schemas.microsoft.com/office/powerpoint/2010/main" val="71869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24292E"/>
                </a:solidFill>
                <a:latin typeface="-apple-system"/>
              </a:rPr>
              <a:t>通过中外研报的对比，评价标准（王庚劼）</a:t>
            </a:r>
            <a:endParaRPr lang="zh-CN" altLang="en-US" dirty="0">
              <a:solidFill>
                <a:srgbClr val="24292E"/>
              </a:solidFill>
              <a:latin typeface="-apple-system"/>
            </a:endParaRPr>
          </a:p>
          <a:p>
            <a:pPr>
              <a:buFont typeface="+mj-lt"/>
              <a:buAutoNum type="arabicPeriod"/>
            </a:pPr>
            <a:r>
              <a:rPr lang="zh-CN" altLang="en-US" dirty="0">
                <a:solidFill>
                  <a:srgbClr val="24292E"/>
                </a:solidFill>
                <a:latin typeface="-apple-system"/>
              </a:rPr>
              <a:t>商业本质逻辑（区块链实施成本</a:t>
            </a:r>
            <a:r>
              <a:rPr lang="en-US" altLang="zh-CN" dirty="0">
                <a:solidFill>
                  <a:srgbClr val="24292E"/>
                </a:solidFill>
                <a:latin typeface="-apple-system"/>
              </a:rPr>
              <a:t>vs</a:t>
            </a:r>
            <a:r>
              <a:rPr lang="zh-CN" altLang="en-US" dirty="0">
                <a:solidFill>
                  <a:srgbClr val="24292E"/>
                </a:solidFill>
                <a:latin typeface="-apple-system"/>
              </a:rPr>
              <a:t>运行后收益）</a:t>
            </a:r>
          </a:p>
          <a:p>
            <a:pPr>
              <a:buFont typeface="+mj-lt"/>
              <a:buAutoNum type="arabicPeriod"/>
            </a:pPr>
            <a:r>
              <a:rPr lang="zh-CN" altLang="en-US" dirty="0">
                <a:solidFill>
                  <a:srgbClr val="24292E"/>
                </a:solidFill>
                <a:latin typeface="-apple-system"/>
              </a:rPr>
              <a:t>业务壁垒（区块链落地场景是否涉及协作，解决数据源头造假的问题，把控行业标准）</a:t>
            </a:r>
          </a:p>
          <a:p>
            <a:pPr>
              <a:buFont typeface="+mj-lt"/>
              <a:buAutoNum type="arabicPeriod"/>
            </a:pPr>
            <a:r>
              <a:rPr lang="zh-CN" altLang="en-US" dirty="0">
                <a:solidFill>
                  <a:srgbClr val="24292E"/>
                </a:solidFill>
                <a:latin typeface="-apple-system"/>
              </a:rPr>
              <a:t>技术壁垒（区块链底层技术）</a:t>
            </a:r>
          </a:p>
          <a:p>
            <a:pPr>
              <a:buFont typeface="+mj-lt"/>
              <a:buAutoNum type="arabicPeriod"/>
            </a:pPr>
            <a:r>
              <a:rPr lang="zh-CN" altLang="en-US" dirty="0">
                <a:solidFill>
                  <a:srgbClr val="24292E"/>
                </a:solidFill>
                <a:latin typeface="-apple-system"/>
              </a:rPr>
              <a:t>创始团队</a:t>
            </a:r>
          </a:p>
          <a:p>
            <a:pPr>
              <a:buFont typeface="+mj-lt"/>
              <a:buAutoNum type="arabicPeriod"/>
            </a:pPr>
            <a:r>
              <a:rPr lang="zh-CN" altLang="en-US" dirty="0">
                <a:solidFill>
                  <a:srgbClr val="24292E"/>
                </a:solidFill>
                <a:latin typeface="-apple-system"/>
              </a:rPr>
              <a:t>投资 </a:t>
            </a:r>
            <a:r>
              <a:rPr lang="en-US" altLang="zh-CN" dirty="0">
                <a:solidFill>
                  <a:srgbClr val="24292E"/>
                </a:solidFill>
                <a:latin typeface="-apple-system"/>
              </a:rPr>
              <a:t>or </a:t>
            </a:r>
            <a:r>
              <a:rPr lang="zh-CN" altLang="en-US" dirty="0">
                <a:solidFill>
                  <a:srgbClr val="24292E"/>
                </a:solidFill>
                <a:latin typeface="-apple-system"/>
              </a:rPr>
              <a:t>站台大佬</a:t>
            </a:r>
            <a:endParaRPr lang="zh-CN" altLang="en-US" b="0" i="0" dirty="0">
              <a:solidFill>
                <a:srgbClr val="24292E"/>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19</a:t>
            </a:fld>
            <a:endParaRPr lang="zh-CN" altLang="en-US"/>
          </a:p>
        </p:txBody>
      </p:sp>
    </p:spTree>
    <p:extLst>
      <p:ext uri="{BB962C8B-B14F-4D97-AF65-F5344CB8AC3E}">
        <p14:creationId xmlns:p14="http://schemas.microsoft.com/office/powerpoint/2010/main" val="157245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24292E"/>
                </a:solidFill>
                <a:latin typeface="-apple-system"/>
              </a:rPr>
              <a:t>通过中外研报的对比，评价标准（王庚劼）</a:t>
            </a:r>
            <a:endParaRPr lang="zh-CN" altLang="en-US" dirty="0">
              <a:solidFill>
                <a:srgbClr val="24292E"/>
              </a:solidFill>
              <a:latin typeface="-apple-system"/>
            </a:endParaRPr>
          </a:p>
          <a:p>
            <a:pPr>
              <a:buFont typeface="+mj-lt"/>
              <a:buAutoNum type="arabicPeriod"/>
            </a:pPr>
            <a:r>
              <a:rPr lang="zh-CN" altLang="en-US" dirty="0">
                <a:solidFill>
                  <a:srgbClr val="24292E"/>
                </a:solidFill>
                <a:latin typeface="-apple-system"/>
              </a:rPr>
              <a:t>商业本质逻辑（区块链实施成本</a:t>
            </a:r>
            <a:r>
              <a:rPr lang="en-US" altLang="zh-CN" dirty="0">
                <a:solidFill>
                  <a:srgbClr val="24292E"/>
                </a:solidFill>
                <a:latin typeface="-apple-system"/>
              </a:rPr>
              <a:t>vs</a:t>
            </a:r>
            <a:r>
              <a:rPr lang="zh-CN" altLang="en-US" dirty="0">
                <a:solidFill>
                  <a:srgbClr val="24292E"/>
                </a:solidFill>
                <a:latin typeface="-apple-system"/>
              </a:rPr>
              <a:t>运行后收益）</a:t>
            </a:r>
          </a:p>
          <a:p>
            <a:pPr>
              <a:buFont typeface="+mj-lt"/>
              <a:buAutoNum type="arabicPeriod"/>
            </a:pPr>
            <a:r>
              <a:rPr lang="zh-CN" altLang="en-US" dirty="0">
                <a:solidFill>
                  <a:srgbClr val="24292E"/>
                </a:solidFill>
                <a:latin typeface="-apple-system"/>
              </a:rPr>
              <a:t>业务壁垒（区块链落地场景是否涉及协作，解决数据源头造假的问题，把控行业标准）</a:t>
            </a:r>
          </a:p>
          <a:p>
            <a:pPr>
              <a:buFont typeface="+mj-lt"/>
              <a:buAutoNum type="arabicPeriod"/>
            </a:pPr>
            <a:r>
              <a:rPr lang="zh-CN" altLang="en-US" dirty="0">
                <a:solidFill>
                  <a:srgbClr val="24292E"/>
                </a:solidFill>
                <a:latin typeface="-apple-system"/>
              </a:rPr>
              <a:t>技术壁垒（区块链底层技术）</a:t>
            </a:r>
          </a:p>
          <a:p>
            <a:pPr>
              <a:buFont typeface="+mj-lt"/>
              <a:buAutoNum type="arabicPeriod"/>
            </a:pPr>
            <a:r>
              <a:rPr lang="zh-CN" altLang="en-US" dirty="0">
                <a:solidFill>
                  <a:srgbClr val="24292E"/>
                </a:solidFill>
                <a:latin typeface="-apple-system"/>
              </a:rPr>
              <a:t>创始团队</a:t>
            </a:r>
          </a:p>
          <a:p>
            <a:pPr>
              <a:buFont typeface="+mj-lt"/>
              <a:buAutoNum type="arabicPeriod"/>
            </a:pPr>
            <a:r>
              <a:rPr lang="zh-CN" altLang="en-US" dirty="0">
                <a:solidFill>
                  <a:srgbClr val="24292E"/>
                </a:solidFill>
                <a:latin typeface="-apple-system"/>
              </a:rPr>
              <a:t>投资 </a:t>
            </a:r>
            <a:r>
              <a:rPr lang="en-US" altLang="zh-CN" dirty="0">
                <a:solidFill>
                  <a:srgbClr val="24292E"/>
                </a:solidFill>
                <a:latin typeface="-apple-system"/>
              </a:rPr>
              <a:t>or </a:t>
            </a:r>
            <a:r>
              <a:rPr lang="zh-CN" altLang="en-US" dirty="0">
                <a:solidFill>
                  <a:srgbClr val="24292E"/>
                </a:solidFill>
                <a:latin typeface="-apple-system"/>
              </a:rPr>
              <a:t>站台大佬</a:t>
            </a:r>
            <a:endParaRPr lang="zh-CN" altLang="en-US" b="0" i="0" dirty="0">
              <a:solidFill>
                <a:srgbClr val="24292E"/>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3122777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28</a:t>
            </a:fld>
            <a:endParaRPr lang="zh-CN" altLang="en-US"/>
          </a:p>
        </p:txBody>
      </p:sp>
    </p:spTree>
    <p:extLst>
      <p:ext uri="{BB962C8B-B14F-4D97-AF65-F5344CB8AC3E}">
        <p14:creationId xmlns:p14="http://schemas.microsoft.com/office/powerpoint/2010/main" val="26585336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 xmlns:a16="http://schemas.microsoft.com/office/drawing/2014/main" id="{1492A617-BEB1-4D9B-B74B-0CF50F146FB8}"/>
              </a:ext>
            </a:extLst>
          </p:cNvPr>
          <p:cNvSpPr/>
          <p:nvPr userDrawn="1"/>
        </p:nvSpPr>
        <p:spPr>
          <a:xfrm>
            <a:off x="0" y="0"/>
            <a:ext cx="12192000" cy="6858000"/>
          </a:xfrm>
          <a:prstGeom prst="rect">
            <a:avLst/>
          </a:prstGeom>
          <a:gradFill flip="none" rotWithShape="1">
            <a:gsLst>
              <a:gs pos="0">
                <a:srgbClr val="11193B"/>
              </a:gs>
              <a:gs pos="99000">
                <a:srgbClr val="08071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 xmlns:a16="http://schemas.microsoft.com/office/drawing/2014/main" id="{2B30C0FB-E748-487F-B7A5-8CCF58DDB98B}"/>
              </a:ext>
            </a:extLst>
          </p:cNvPr>
          <p:cNvPicPr>
            <a:picLocks noChangeAspect="1"/>
          </p:cNvPicPr>
          <p:nvPr userDrawn="1"/>
        </p:nvPicPr>
        <p:blipFill>
          <a:blip r:embed="rId2">
            <a:extLst>
              <a:ext uri="{96DAC541-7B7A-43D3-8B79-37D633B846F1}">
                <asvg:svgBlip xmlns="" xmlns:asvg="http://schemas.microsoft.com/office/drawing/2016/SVG/main" r:embed="rId3"/>
              </a:ext>
            </a:extLst>
          </a:blip>
          <a:srcRect t="28182" r="9044" b="13030"/>
          <a:stretch>
            <a:fillRect/>
          </a:stretch>
        </p:blipFill>
        <p:spPr>
          <a:xfrm>
            <a:off x="2481263" y="1151166"/>
            <a:ext cx="6653212" cy="2421616"/>
          </a:xfrm>
          <a:custGeom>
            <a:avLst/>
            <a:gdLst>
              <a:gd name="connsiteX0" fmla="*/ 0 w 2538413"/>
              <a:gd name="connsiteY0" fmla="*/ 0 h 923925"/>
              <a:gd name="connsiteX1" fmla="*/ 2538413 w 2538413"/>
              <a:gd name="connsiteY1" fmla="*/ 0 h 923925"/>
              <a:gd name="connsiteX2" fmla="*/ 2538413 w 2538413"/>
              <a:gd name="connsiteY2" fmla="*/ 723899 h 923925"/>
              <a:gd name="connsiteX3" fmla="*/ 661988 w 2538413"/>
              <a:gd name="connsiteY3" fmla="*/ 723899 h 923925"/>
              <a:gd name="connsiteX4" fmla="*/ 661988 w 2538413"/>
              <a:gd name="connsiteY4" fmla="*/ 923925 h 923925"/>
              <a:gd name="connsiteX5" fmla="*/ 0 w 2538413"/>
              <a:gd name="connsiteY5" fmla="*/ 9239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3" h="923925">
                <a:moveTo>
                  <a:pt x="0" y="0"/>
                </a:moveTo>
                <a:lnTo>
                  <a:pt x="2538413" y="0"/>
                </a:lnTo>
                <a:lnTo>
                  <a:pt x="2538413" y="723899"/>
                </a:lnTo>
                <a:lnTo>
                  <a:pt x="661988" y="723899"/>
                </a:lnTo>
                <a:lnTo>
                  <a:pt x="661988" y="923925"/>
                </a:lnTo>
                <a:lnTo>
                  <a:pt x="0" y="923925"/>
                </a:lnTo>
                <a:close/>
              </a:path>
            </a:pathLst>
          </a:custGeom>
        </p:spPr>
      </p:pic>
      <p:sp>
        <p:nvSpPr>
          <p:cNvPr id="8" name="副标题 2">
            <a:extLst>
              <a:ext uri="{FF2B5EF4-FFF2-40B4-BE49-F238E27FC236}">
                <a16:creationId xmlns="" xmlns:a16="http://schemas.microsoft.com/office/drawing/2014/main" id="{61347653-9498-4924-8744-8F66B537142F}"/>
              </a:ext>
            </a:extLst>
          </p:cNvPr>
          <p:cNvSpPr>
            <a:spLocks noGrp="1"/>
          </p:cNvSpPr>
          <p:nvPr>
            <p:ph type="subTitle" idx="1"/>
          </p:nvPr>
        </p:nvSpPr>
        <p:spPr>
          <a:xfrm>
            <a:off x="3535680" y="3825648"/>
            <a:ext cx="550164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标题 1">
            <a:extLst>
              <a:ext uri="{FF2B5EF4-FFF2-40B4-BE49-F238E27FC236}">
                <a16:creationId xmlns="" xmlns:a16="http://schemas.microsoft.com/office/drawing/2014/main" id="{8D7758AD-2B34-470D-84F2-B2302C9ED255}"/>
              </a:ext>
            </a:extLst>
          </p:cNvPr>
          <p:cNvSpPr>
            <a:spLocks noGrp="1"/>
          </p:cNvSpPr>
          <p:nvPr>
            <p:ph type="ctrTitle"/>
          </p:nvPr>
        </p:nvSpPr>
        <p:spPr>
          <a:xfrm>
            <a:off x="3535680" y="2661647"/>
            <a:ext cx="5501640" cy="1130210"/>
          </a:xfrm>
        </p:spPr>
        <p:txBody>
          <a:bodyPr anchor="ctr">
            <a:normAutofit/>
          </a:bodyPr>
          <a:lstStyle>
            <a:lvl1pPr algn="ctr">
              <a:defRPr sz="4000">
                <a:solidFill>
                  <a:schemeClr val="bg1"/>
                </a:solidFill>
              </a:defRPr>
            </a:lvl1pPr>
          </a:lstStyle>
          <a:p>
            <a:r>
              <a:rPr lang="en-US" dirty="0"/>
              <a:t>Click to edit Master title style</a:t>
            </a:r>
            <a:endParaRPr lang="zh-CN" altLang="en-US" dirty="0"/>
          </a:p>
        </p:txBody>
      </p:sp>
      <p:sp>
        <p:nvSpPr>
          <p:cNvPr id="10" name="文本占位符 13">
            <a:extLst>
              <a:ext uri="{FF2B5EF4-FFF2-40B4-BE49-F238E27FC236}">
                <a16:creationId xmlns="" xmlns:a16="http://schemas.microsoft.com/office/drawing/2014/main" id="{317B18F8-80D6-49D4-8D90-B485DAC98663}"/>
              </a:ext>
            </a:extLst>
          </p:cNvPr>
          <p:cNvSpPr>
            <a:spLocks noGrp="1"/>
          </p:cNvSpPr>
          <p:nvPr>
            <p:ph type="body" sz="quarter" idx="10" hasCustomPrompt="1"/>
          </p:nvPr>
        </p:nvSpPr>
        <p:spPr>
          <a:xfrm>
            <a:off x="3535680" y="4752910"/>
            <a:ext cx="550164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4" name="文本占位符 13">
            <a:extLst>
              <a:ext uri="{FF2B5EF4-FFF2-40B4-BE49-F238E27FC236}">
                <a16:creationId xmlns="" xmlns:a16="http://schemas.microsoft.com/office/drawing/2014/main" id="{6967EF00-FDBB-48C8-9231-D67319070EBE}"/>
              </a:ext>
            </a:extLst>
          </p:cNvPr>
          <p:cNvSpPr>
            <a:spLocks noGrp="1"/>
          </p:cNvSpPr>
          <p:nvPr>
            <p:ph type="body" sz="quarter" idx="11" hasCustomPrompt="1"/>
          </p:nvPr>
        </p:nvSpPr>
        <p:spPr>
          <a:xfrm>
            <a:off x="3535680" y="5049181"/>
            <a:ext cx="550164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2" name="矩形 21">
            <a:extLst>
              <a:ext uri="{FF2B5EF4-FFF2-40B4-BE49-F238E27FC236}">
                <a16:creationId xmlns="" xmlns:a16="http://schemas.microsoft.com/office/drawing/2014/main" id="{06F8D756-6629-416C-9099-55DDAA753E5A}"/>
              </a:ext>
            </a:extLst>
          </p:cNvPr>
          <p:cNvSpPr/>
          <p:nvPr userDrawn="1"/>
        </p:nvSpPr>
        <p:spPr>
          <a:xfrm>
            <a:off x="0" y="0"/>
            <a:ext cx="12192000" cy="6858000"/>
          </a:xfrm>
          <a:prstGeom prst="rect">
            <a:avLst/>
          </a:prstGeom>
          <a:blipFill dpi="0" rotWithShape="1">
            <a:blip r:embed="rId2"/>
            <a:srcRect/>
            <a:stretch>
              <a:fillRect l="-7692" r="-7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 xmlns:a16="http://schemas.microsoft.com/office/drawing/2014/main" id="{A8633AE2-E58B-4A82-A7BD-549205F99953}"/>
              </a:ext>
            </a:extLst>
          </p:cNvPr>
          <p:cNvSpPr/>
          <p:nvPr userDrawn="1"/>
        </p:nvSpPr>
        <p:spPr>
          <a:xfrm>
            <a:off x="0" y="0"/>
            <a:ext cx="12192000" cy="6858000"/>
          </a:xfrm>
          <a:prstGeom prst="rect">
            <a:avLst/>
          </a:prstGeom>
          <a:solidFill>
            <a:srgbClr val="0807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 xmlns:a16="http://schemas.microsoft.com/office/drawing/2014/main" id="{EEF6CD13-7505-42D3-9894-B4B609992345}"/>
              </a:ext>
            </a:extLst>
          </p:cNvPr>
          <p:cNvSpPr>
            <a:spLocks noGrp="1"/>
          </p:cNvSpPr>
          <p:nvPr>
            <p:ph type="title"/>
          </p:nvPr>
        </p:nvSpPr>
        <p:spPr>
          <a:xfrm>
            <a:off x="675699" y="20764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7" name="文本占位符 2">
            <a:extLst>
              <a:ext uri="{FF2B5EF4-FFF2-40B4-BE49-F238E27FC236}">
                <a16:creationId xmlns="" xmlns:a16="http://schemas.microsoft.com/office/drawing/2014/main" id="{E39C10C6-4B9A-4F0C-A2B8-653C0857FA3B}"/>
              </a:ext>
            </a:extLst>
          </p:cNvPr>
          <p:cNvSpPr>
            <a:spLocks noGrp="1"/>
          </p:cNvSpPr>
          <p:nvPr>
            <p:ph type="body" idx="1"/>
          </p:nvPr>
        </p:nvSpPr>
        <p:spPr>
          <a:xfrm>
            <a:off x="676815" y="3219450"/>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a:extLst>
              <a:ext uri="{FF2B5EF4-FFF2-40B4-BE49-F238E27FC236}">
                <a16:creationId xmlns="" xmlns:a16="http://schemas.microsoft.com/office/drawing/2014/main" id="{DEF355A6-2A8B-4A29-91E4-CDD810F74F15}"/>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2019/4/12</a:t>
            </a:fld>
            <a:endParaRPr lang="zh-CN" altLang="en-US"/>
          </a:p>
        </p:txBody>
      </p:sp>
      <p:sp>
        <p:nvSpPr>
          <p:cNvPr id="11" name="页脚占位符 3">
            <a:extLst>
              <a:ext uri="{FF2B5EF4-FFF2-40B4-BE49-F238E27FC236}">
                <a16:creationId xmlns="" xmlns:a16="http://schemas.microsoft.com/office/drawing/2014/main" id="{A0846CBB-F809-4C90-80C9-3F29EBA7CFA5}"/>
              </a:ext>
            </a:extLst>
          </p:cNvPr>
          <p:cNvSpPr>
            <a:spLocks noGrp="1"/>
          </p:cNvSpPr>
          <p:nvPr>
            <p:ph type="ftr" sz="quarter" idx="11"/>
          </p:nvPr>
        </p:nvSpPr>
        <p:spPr>
          <a:xfrm>
            <a:off x="669924" y="6240463"/>
            <a:ext cx="4140201" cy="206381"/>
          </a:xfrm>
        </p:spPr>
        <p:txBody>
          <a:bodyPr/>
          <a:lstStyle/>
          <a:p>
            <a:r>
              <a:rPr lang="en-US" altLang="zh-CN"/>
              <a:t>www.islide.cc</a:t>
            </a:r>
            <a:endParaRPr lang="zh-CN" altLang="en-US" dirty="0"/>
          </a:p>
        </p:txBody>
      </p:sp>
      <p:sp>
        <p:nvSpPr>
          <p:cNvPr id="12" name="灯片编号占位符 4">
            <a:extLst>
              <a:ext uri="{FF2B5EF4-FFF2-40B4-BE49-F238E27FC236}">
                <a16:creationId xmlns="" xmlns:a16="http://schemas.microsoft.com/office/drawing/2014/main" id="{99F46AAC-2364-4F9E-ABFB-F7A5EF7E8E9D}"/>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3" name="标题 5">
            <a:extLst>
              <a:ext uri="{FF2B5EF4-FFF2-40B4-BE49-F238E27FC236}">
                <a16:creationId xmlns="" xmlns:a16="http://schemas.microsoft.com/office/drawing/2014/main" id="{AB01F056-9885-41E2-AF6A-78CFBEBD8E6A}"/>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a:extLst>
              <a:ext uri="{FF2B5EF4-FFF2-40B4-BE49-F238E27FC236}">
                <a16:creationId xmlns="" xmlns:a16="http://schemas.microsoft.com/office/drawing/2014/main" id="{5A45E709-E0D4-42F1-9B03-0A99B626AF1C}"/>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 xmlns:a16="http://schemas.microsoft.com/office/drawing/2014/main" id="{06B44CD6-B9BD-4F54-97CB-A1363CC86BB1}"/>
              </a:ext>
            </a:extLst>
          </p:cNvPr>
          <p:cNvSpPr>
            <a:spLocks noGrp="1"/>
          </p:cNvSpPr>
          <p:nvPr>
            <p:ph type="dt" sz="half" idx="10"/>
          </p:nvPr>
        </p:nvSpPr>
        <p:spPr/>
        <p:txBody>
          <a:bodyPr/>
          <a:lstStyle/>
          <a:p>
            <a:fld id="{6489D9C7-5DC6-4263-87FF-7C99F6FB63C3}" type="datetime1">
              <a:rPr lang="zh-CN" altLang="en-US" smtClean="0"/>
              <a:pPr/>
              <a:t>2019/4/12</a:t>
            </a:fld>
            <a:endParaRPr lang="zh-CN" altLang="en-US"/>
          </a:p>
        </p:txBody>
      </p:sp>
      <p:sp>
        <p:nvSpPr>
          <p:cNvPr id="4" name="页脚占位符 3">
            <a:extLst>
              <a:ext uri="{FF2B5EF4-FFF2-40B4-BE49-F238E27FC236}">
                <a16:creationId xmlns="" xmlns:a16="http://schemas.microsoft.com/office/drawing/2014/main" id="{27E2256A-E844-48D8-8371-FD7F1E8A19A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 xmlns:a16="http://schemas.microsoft.com/office/drawing/2014/main" id="{E2CD5FF6-47E7-465E-9A7B-843B65561CF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6A6DF8A2-3C1C-4414-ABB1-2D671604AD0A}"/>
              </a:ext>
            </a:extLst>
          </p:cNvPr>
          <p:cNvSpPr/>
          <p:nvPr userDrawn="1"/>
        </p:nvSpPr>
        <p:spPr>
          <a:xfrm>
            <a:off x="0" y="2809875"/>
            <a:ext cx="12192000" cy="1866900"/>
          </a:xfrm>
          <a:prstGeom prst="rect">
            <a:avLst/>
          </a:prstGeom>
          <a:blipFill dpi="0" rotWithShape="1">
            <a:blip r:embed="rId2"/>
            <a:srcRect/>
            <a:stretch>
              <a:fillRect t="-109927" b="-1084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 xmlns:a16="http://schemas.microsoft.com/office/drawing/2014/main" id="{CF42FD8F-AF57-4816-A72A-E6D0B2FF6FC6}"/>
              </a:ext>
            </a:extLst>
          </p:cNvPr>
          <p:cNvSpPr/>
          <p:nvPr userDrawn="1"/>
        </p:nvSpPr>
        <p:spPr>
          <a:xfrm>
            <a:off x="0" y="2809875"/>
            <a:ext cx="12192000" cy="1866900"/>
          </a:xfrm>
          <a:prstGeom prst="rect">
            <a:avLst/>
          </a:prstGeom>
          <a:solidFill>
            <a:srgbClr val="0807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 xmlns:a16="http://schemas.microsoft.com/office/drawing/2014/main" id="{D4326D4B-BC14-4BC1-9ABE-5065B8400DE1}"/>
              </a:ext>
            </a:extLst>
          </p:cNvPr>
          <p:cNvSpPr>
            <a:spLocks noGrp="1"/>
          </p:cNvSpPr>
          <p:nvPr>
            <p:ph type="ctrTitle" hasCustomPrompt="1"/>
          </p:nvPr>
        </p:nvSpPr>
        <p:spPr>
          <a:xfrm>
            <a:off x="3382962" y="817885"/>
            <a:ext cx="5426076" cy="1621509"/>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9" name="文本占位符 62">
            <a:extLst>
              <a:ext uri="{FF2B5EF4-FFF2-40B4-BE49-F238E27FC236}">
                <a16:creationId xmlns="" xmlns:a16="http://schemas.microsoft.com/office/drawing/2014/main" id="{BDE54966-4100-4D29-98D6-A3E675A868A2}"/>
              </a:ext>
            </a:extLst>
          </p:cNvPr>
          <p:cNvSpPr>
            <a:spLocks noGrp="1"/>
          </p:cNvSpPr>
          <p:nvPr>
            <p:ph type="body" sz="quarter" idx="18" hasCustomPrompt="1"/>
          </p:nvPr>
        </p:nvSpPr>
        <p:spPr>
          <a:xfrm>
            <a:off x="3382962" y="5417736"/>
            <a:ext cx="5426076"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1" name="文本占位符 13">
            <a:extLst>
              <a:ext uri="{FF2B5EF4-FFF2-40B4-BE49-F238E27FC236}">
                <a16:creationId xmlns="" xmlns:a16="http://schemas.microsoft.com/office/drawing/2014/main" id="{503C8074-CE5D-45B5-8FFA-FA2D1F4EB264}"/>
              </a:ext>
            </a:extLst>
          </p:cNvPr>
          <p:cNvSpPr>
            <a:spLocks noGrp="1"/>
          </p:cNvSpPr>
          <p:nvPr>
            <p:ph type="body" sz="quarter" idx="10" hasCustomPrompt="1"/>
          </p:nvPr>
        </p:nvSpPr>
        <p:spPr>
          <a:xfrm>
            <a:off x="3382963" y="5121465"/>
            <a:ext cx="5426076"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 xmlns:a16="http://schemas.microsoft.com/office/drawing/2014/main" id="{40B5F4EA-42C8-413D-A686-353FD2B487B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 xmlns:a16="http://schemas.microsoft.com/office/drawing/2014/main" id="{6713513A-9567-4B05-B10B-BED19007CC75}"/>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1" name="日期占位符 3">
            <a:extLst>
              <a:ext uri="{FF2B5EF4-FFF2-40B4-BE49-F238E27FC236}">
                <a16:creationId xmlns="" xmlns:a16="http://schemas.microsoft.com/office/drawing/2014/main" id="{4DECF1BC-A154-4829-A432-D166EA9BD2E8}"/>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2019/4/12</a:t>
            </a:fld>
            <a:endParaRPr lang="zh-CN" altLang="en-US"/>
          </a:p>
        </p:txBody>
      </p:sp>
      <p:sp>
        <p:nvSpPr>
          <p:cNvPr id="12" name="页脚占位符 4">
            <a:extLst>
              <a:ext uri="{FF2B5EF4-FFF2-40B4-BE49-F238E27FC236}">
                <a16:creationId xmlns="" xmlns:a16="http://schemas.microsoft.com/office/drawing/2014/main" id="{0D62417E-827E-4D82-87D6-42119D626C87}"/>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 xmlns:a16="http://schemas.microsoft.com/office/drawing/2014/main" id="{E80526B1-F063-46FC-88BD-68E3EEC99EDF}"/>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0.jpe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image" Target="../media/image12.tmp"/><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jpeg"/><Relationship Id="rId1" Type="http://schemas.openxmlformats.org/officeDocument/2006/relationships/slideLayout" Target="../slideLayouts/slideLayout4.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image" Target="../media/image36.tmp"/><Relationship Id="rId1" Type="http://schemas.openxmlformats.org/officeDocument/2006/relationships/slideLayout" Target="../slideLayouts/slideLayout4.xml"/><Relationship Id="rId5" Type="http://schemas.openxmlformats.org/officeDocument/2006/relationships/image" Target="../media/image39.tmp"/><Relationship Id="rId4" Type="http://schemas.openxmlformats.org/officeDocument/2006/relationships/image" Target="../media/image38.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42.tmp"/><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9.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4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8.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19.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0.xml"/></Relationships>
</file>

<file path=ppt/slides/_rels/slide5.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1.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2.xml"/></Relationships>
</file>

<file path=ppt/slides/_rels/slide53.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slideLayout" Target="../slideLayouts/slideLayout4.xml"/><Relationship Id="rId1" Type="http://schemas.openxmlformats.org/officeDocument/2006/relationships/tags" Target="../tags/tag23.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4.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6.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7.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28.xml"/></Relationships>
</file>

<file path=ppt/slides/_rels/slide6.xml.rels><?xml version="1.0" encoding="UTF-8" standalone="yes"?>
<Relationships xmlns="http://schemas.openxmlformats.org/package/2006/relationships"><Relationship Id="rId3" Type="http://schemas.openxmlformats.org/officeDocument/2006/relationships/image" Target="../media/image5.tmp"/><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82452"/>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 xmlns:a16="http://schemas.microsoft.com/office/drawing/2014/main" id="{3056E354-F9D2-4055-B74C-688A680D3D5B}"/>
              </a:ext>
            </a:extLst>
          </p:cNvPr>
          <p:cNvSpPr/>
          <p:nvPr/>
        </p:nvSpPr>
        <p:spPr>
          <a:xfrm>
            <a:off x="0" y="2653124"/>
            <a:ext cx="12192000" cy="1104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标题 4">
            <a:extLst>
              <a:ext uri="{FF2B5EF4-FFF2-40B4-BE49-F238E27FC236}">
                <a16:creationId xmlns="" xmlns:a16="http://schemas.microsoft.com/office/drawing/2014/main" id="{E65B4888-DF6D-4095-9092-BC8F4B0A541C}"/>
              </a:ext>
            </a:extLst>
          </p:cNvPr>
          <p:cNvSpPr>
            <a:spLocks noGrp="1"/>
          </p:cNvSpPr>
          <p:nvPr>
            <p:ph type="title"/>
          </p:nvPr>
        </p:nvSpPr>
        <p:spPr>
          <a:xfrm>
            <a:off x="2237933" y="2757898"/>
            <a:ext cx="8203925" cy="895350"/>
          </a:xfrm>
        </p:spPr>
        <p:txBody>
          <a:bodyPr>
            <a:noAutofit/>
          </a:bodyPr>
          <a:lstStyle/>
          <a:p>
            <a:pPr algn="ctr"/>
            <a:r>
              <a:rPr kumimoji="1" lang="zh-CN" altLang="en-US" sz="5400" dirty="0" smtClean="0">
                <a:solidFill>
                  <a:srgbClr val="182452"/>
                </a:solidFill>
              </a:rPr>
              <a:t>区块链行业应用全局认识</a:t>
            </a:r>
            <a:endParaRPr kumimoji="1" lang="zh-CN" altLang="en-US" sz="5400" dirty="0">
              <a:solidFill>
                <a:srgbClr val="182452"/>
              </a:solidFill>
            </a:endParaRPr>
          </a:p>
        </p:txBody>
      </p:sp>
    </p:spTree>
    <p:extLst>
      <p:ext uri="{BB962C8B-B14F-4D97-AF65-F5344CB8AC3E}">
        <p14:creationId xmlns:p14="http://schemas.microsoft.com/office/powerpoint/2010/main" val="2371597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学术分析</a:t>
            </a: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10</a:t>
            </a:fld>
            <a:endParaRPr lang="zh-CN" altLang="en-US"/>
          </a:p>
        </p:txBody>
      </p:sp>
      <p:pic>
        <p:nvPicPr>
          <p:cNvPr id="3" name="图片 2">
            <a:extLst>
              <a:ext uri="{FF2B5EF4-FFF2-40B4-BE49-F238E27FC236}">
                <a16:creationId xmlns="" xmlns:a16="http://schemas.microsoft.com/office/drawing/2014/main" id="{60C9B0B0-D332-6E41-8003-3EBFD4931C4E}"/>
              </a:ext>
            </a:extLst>
          </p:cNvPr>
          <p:cNvPicPr>
            <a:picLocks noChangeAspect="1"/>
          </p:cNvPicPr>
          <p:nvPr/>
        </p:nvPicPr>
        <p:blipFill>
          <a:blip r:embed="rId3"/>
          <a:stretch>
            <a:fillRect/>
          </a:stretch>
        </p:blipFill>
        <p:spPr>
          <a:xfrm>
            <a:off x="669924" y="2573015"/>
            <a:ext cx="3708891" cy="3405895"/>
          </a:xfrm>
          <a:prstGeom prst="rect">
            <a:avLst/>
          </a:prstGeom>
        </p:spPr>
      </p:pic>
      <p:pic>
        <p:nvPicPr>
          <p:cNvPr id="5" name="图片 4">
            <a:extLst>
              <a:ext uri="{FF2B5EF4-FFF2-40B4-BE49-F238E27FC236}">
                <a16:creationId xmlns="" xmlns:a16="http://schemas.microsoft.com/office/drawing/2014/main" id="{923D9171-95F0-EE4E-8756-3A1C54DBD48F}"/>
              </a:ext>
            </a:extLst>
          </p:cNvPr>
          <p:cNvPicPr>
            <a:picLocks noChangeAspect="1"/>
          </p:cNvPicPr>
          <p:nvPr/>
        </p:nvPicPr>
        <p:blipFill>
          <a:blip r:embed="rId4"/>
          <a:stretch>
            <a:fillRect/>
          </a:stretch>
        </p:blipFill>
        <p:spPr>
          <a:xfrm>
            <a:off x="5389724" y="2585178"/>
            <a:ext cx="4523419" cy="3291595"/>
          </a:xfrm>
          <a:prstGeom prst="rect">
            <a:avLst/>
          </a:prstGeom>
        </p:spPr>
      </p:pic>
      <p:sp>
        <p:nvSpPr>
          <p:cNvPr id="6" name="矩形 5">
            <a:extLst>
              <a:ext uri="{FF2B5EF4-FFF2-40B4-BE49-F238E27FC236}">
                <a16:creationId xmlns="" xmlns:a16="http://schemas.microsoft.com/office/drawing/2014/main" id="{D8453C29-4EAE-214E-A50E-E02522142A27}"/>
              </a:ext>
            </a:extLst>
          </p:cNvPr>
          <p:cNvSpPr/>
          <p:nvPr/>
        </p:nvSpPr>
        <p:spPr>
          <a:xfrm>
            <a:off x="669923" y="1113175"/>
            <a:ext cx="9877873" cy="1289456"/>
          </a:xfrm>
          <a:prstGeom prst="rect">
            <a:avLst/>
          </a:prstGeom>
        </p:spPr>
        <p:txBody>
          <a:bodyPr wrap="square">
            <a:spAutoFit/>
          </a:bodyPr>
          <a:lstStyle/>
          <a:p>
            <a:pPr marL="285750" indent="-285750">
              <a:lnSpc>
                <a:spcPct val="150000"/>
              </a:lnSpc>
              <a:buClr>
                <a:srgbClr val="182452"/>
              </a:buClr>
              <a:buFont typeface="Wingdings" pitchFamily="2" charset="2"/>
              <a:buChar char="ü"/>
            </a:pPr>
            <a:r>
              <a:rPr lang="zh-CN" altLang="en-US" dirty="0">
                <a:solidFill>
                  <a:srgbClr val="24292E"/>
                </a:solidFill>
                <a:latin typeface="-apple-system"/>
              </a:rPr>
              <a:t>数字货币、金融、物联网、供应链、能源的行业应用是国内外的热点学术研究领域</a:t>
            </a:r>
            <a:endParaRPr lang="en-US" altLang="zh-CN" dirty="0">
              <a:solidFill>
                <a:srgbClr val="24292E"/>
              </a:solidFill>
              <a:latin typeface="-apple-system"/>
            </a:endParaRPr>
          </a:p>
          <a:p>
            <a:pPr marL="285750" indent="-285750">
              <a:lnSpc>
                <a:spcPct val="150000"/>
              </a:lnSpc>
              <a:buClr>
                <a:srgbClr val="182452"/>
              </a:buClr>
              <a:buFont typeface="Wingdings" pitchFamily="2" charset="2"/>
              <a:buChar char="ü"/>
            </a:pPr>
            <a:r>
              <a:rPr lang="zh-CN" altLang="en-US" dirty="0">
                <a:solidFill>
                  <a:srgbClr val="24292E"/>
                </a:solidFill>
                <a:latin typeface="-apple-system"/>
              </a:rPr>
              <a:t>数字货币领域的研究是国内外最最热门的话题</a:t>
            </a:r>
            <a:endParaRPr lang="en-US" altLang="zh-CN" dirty="0">
              <a:solidFill>
                <a:srgbClr val="24292E"/>
              </a:solidFill>
              <a:latin typeface="-apple-system"/>
            </a:endParaRPr>
          </a:p>
          <a:p>
            <a:pPr marL="285750" indent="-285750">
              <a:lnSpc>
                <a:spcPct val="150000"/>
              </a:lnSpc>
              <a:buClr>
                <a:srgbClr val="182452"/>
              </a:buClr>
              <a:buFont typeface="Wingdings" pitchFamily="2" charset="2"/>
              <a:buChar char="ü"/>
            </a:pPr>
            <a:r>
              <a:rPr lang="zh-CN" altLang="en-US" dirty="0">
                <a:solidFill>
                  <a:srgbClr val="24292E"/>
                </a:solidFill>
                <a:latin typeface="-apple-system"/>
              </a:rPr>
              <a:t>供应链领域，在中文文献和外文文献排名都比较靠前，国内文献中供应链与金融关联度较高</a:t>
            </a:r>
            <a:endParaRPr lang="zh-CN" altLang="en-US" dirty="0"/>
          </a:p>
        </p:txBody>
      </p:sp>
      <p:sp>
        <p:nvSpPr>
          <p:cNvPr id="7" name="矩形 6">
            <a:extLst>
              <a:ext uri="{FF2B5EF4-FFF2-40B4-BE49-F238E27FC236}">
                <a16:creationId xmlns="" xmlns:a16="http://schemas.microsoft.com/office/drawing/2014/main" id="{9D362553-6975-4B4D-A63C-DF06F099F9D7}"/>
              </a:ext>
            </a:extLst>
          </p:cNvPr>
          <p:cNvSpPr/>
          <p:nvPr/>
        </p:nvSpPr>
        <p:spPr>
          <a:xfrm>
            <a:off x="669923" y="5978910"/>
            <a:ext cx="4108899" cy="569387"/>
          </a:xfrm>
          <a:prstGeom prst="rect">
            <a:avLst/>
          </a:prstGeom>
        </p:spPr>
        <p:txBody>
          <a:bodyPr wrap="square">
            <a:spAutoFit/>
          </a:bodyPr>
          <a:lstStyle/>
          <a:p>
            <a:pPr algn="ctr"/>
            <a:r>
              <a:rPr lang="zh-CN" altLang="en-US" sz="1100" b="1" dirty="0"/>
              <a:t>国内文献</a:t>
            </a:r>
            <a:endParaRPr lang="en-US" altLang="zh-CN" sz="1100" dirty="0"/>
          </a:p>
          <a:p>
            <a:r>
              <a:rPr lang="zh-CN" altLang="en-US" sz="1000" dirty="0"/>
              <a:t>选择硕博学位论文和</a:t>
            </a:r>
            <a:r>
              <a:rPr lang="en-US" altLang="zh-CN" sz="1000" dirty="0"/>
              <a:t>SCI</a:t>
            </a:r>
            <a:r>
              <a:rPr lang="zh-CN" altLang="en-US" sz="1000" dirty="0"/>
              <a:t>来源期刊、</a:t>
            </a:r>
            <a:r>
              <a:rPr lang="en-US" altLang="zh-CN" sz="1000" dirty="0"/>
              <a:t>EI</a:t>
            </a:r>
            <a:r>
              <a:rPr lang="zh-CN" altLang="en-US" sz="1000" dirty="0"/>
              <a:t>期刊、核心期刊、</a:t>
            </a:r>
            <a:r>
              <a:rPr lang="en-US" altLang="zh-CN" sz="1000" dirty="0"/>
              <a:t>CSSCI</a:t>
            </a:r>
            <a:r>
              <a:rPr lang="zh-CN" altLang="en-US" sz="1000" dirty="0"/>
              <a:t>期刊、</a:t>
            </a:r>
            <a:r>
              <a:rPr lang="en-US" altLang="zh-CN" sz="1000" dirty="0"/>
              <a:t>CSCD</a:t>
            </a:r>
            <a:r>
              <a:rPr lang="zh-CN" altLang="en-US" sz="1000" dirty="0"/>
              <a:t>期刊，</a:t>
            </a:r>
            <a:r>
              <a:rPr lang="en-US" altLang="zh-CN" sz="1000" dirty="0"/>
              <a:t>1019</a:t>
            </a:r>
            <a:r>
              <a:rPr lang="zh-CN" altLang="en-US" sz="1000" dirty="0"/>
              <a:t>篇学术文献，样本文献时间区间为 </a:t>
            </a:r>
            <a:r>
              <a:rPr lang="en-US" altLang="zh-CN" sz="1000" dirty="0"/>
              <a:t>2014</a:t>
            </a:r>
            <a:r>
              <a:rPr lang="zh-CN" altLang="en-US" sz="1000" dirty="0"/>
              <a:t>至</a:t>
            </a:r>
            <a:r>
              <a:rPr lang="en-US" altLang="zh-CN" sz="1000" dirty="0"/>
              <a:t>2019</a:t>
            </a:r>
            <a:r>
              <a:rPr lang="zh-CN" altLang="en-US" sz="1000" dirty="0"/>
              <a:t>年。</a:t>
            </a:r>
          </a:p>
        </p:txBody>
      </p:sp>
      <p:sp>
        <p:nvSpPr>
          <p:cNvPr id="8" name="矩形 7">
            <a:extLst>
              <a:ext uri="{FF2B5EF4-FFF2-40B4-BE49-F238E27FC236}">
                <a16:creationId xmlns="" xmlns:a16="http://schemas.microsoft.com/office/drawing/2014/main" id="{A21398C7-5AD2-3045-B35B-B1BCE9C17CEB}"/>
              </a:ext>
            </a:extLst>
          </p:cNvPr>
          <p:cNvSpPr/>
          <p:nvPr/>
        </p:nvSpPr>
        <p:spPr>
          <a:xfrm>
            <a:off x="6095205" y="5978909"/>
            <a:ext cx="4108899" cy="569387"/>
          </a:xfrm>
          <a:prstGeom prst="rect">
            <a:avLst/>
          </a:prstGeom>
        </p:spPr>
        <p:txBody>
          <a:bodyPr wrap="square">
            <a:spAutoFit/>
          </a:bodyPr>
          <a:lstStyle/>
          <a:p>
            <a:pPr algn="ctr"/>
            <a:r>
              <a:rPr lang="zh-CN" altLang="en-US" sz="1100" b="1" dirty="0"/>
              <a:t>国际文献</a:t>
            </a:r>
            <a:endParaRPr lang="en-US" altLang="zh-CN" sz="1100" dirty="0"/>
          </a:p>
          <a:p>
            <a:r>
              <a:rPr lang="zh-CN" altLang="en-US" sz="1000" dirty="0"/>
              <a:t>以 </a:t>
            </a:r>
            <a:r>
              <a:rPr lang="en-US" altLang="zh-CN" sz="1000" dirty="0"/>
              <a:t>web of science </a:t>
            </a:r>
            <a:r>
              <a:rPr lang="zh-CN" altLang="en-US" sz="1000" dirty="0"/>
              <a:t>核心文献为数据源，检索 </a:t>
            </a:r>
            <a:r>
              <a:rPr lang="en-US" altLang="zh-CN" sz="1000" dirty="0"/>
              <a:t>blockchain </a:t>
            </a:r>
            <a:r>
              <a:rPr lang="zh-CN" altLang="en-US" sz="1000" dirty="0"/>
              <a:t>主题词，共得到 </a:t>
            </a:r>
            <a:r>
              <a:rPr lang="en-US" altLang="zh-CN" sz="1000" dirty="0"/>
              <a:t>1942 </a:t>
            </a:r>
            <a:r>
              <a:rPr lang="zh-CN" altLang="en-US" sz="1000" dirty="0"/>
              <a:t>篇学术文献，样本文献时间区间为 </a:t>
            </a:r>
            <a:r>
              <a:rPr lang="en-US" altLang="zh-CN" sz="1000" dirty="0"/>
              <a:t>2013</a:t>
            </a:r>
            <a:r>
              <a:rPr lang="zh-CN" altLang="en-US" sz="1000" dirty="0"/>
              <a:t>至</a:t>
            </a:r>
            <a:r>
              <a:rPr lang="en-US" altLang="zh-CN" sz="1000" dirty="0"/>
              <a:t>2019</a:t>
            </a:r>
            <a:r>
              <a:rPr lang="zh-CN" altLang="en-US" sz="1000" dirty="0"/>
              <a:t>年。</a:t>
            </a:r>
          </a:p>
        </p:txBody>
      </p:sp>
    </p:spTree>
    <p:extLst>
      <p:ext uri="{BB962C8B-B14F-4D97-AF65-F5344CB8AC3E}">
        <p14:creationId xmlns:p14="http://schemas.microsoft.com/office/powerpoint/2010/main" val="339228816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专利分析</a:t>
            </a: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11</a:t>
            </a:fld>
            <a:endParaRPr lang="zh-CN" altLang="en-US"/>
          </a:p>
        </p:txBody>
      </p:sp>
      <p:pic>
        <p:nvPicPr>
          <p:cNvPr id="3" name="图片 2" descr="多系列条形图.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100" y="1139452"/>
            <a:ext cx="5390202" cy="5307392"/>
          </a:xfrm>
          <a:prstGeom prst="rect">
            <a:avLst/>
          </a:prstGeom>
        </p:spPr>
      </p:pic>
      <p:sp>
        <p:nvSpPr>
          <p:cNvPr id="6" name="矩形 5">
            <a:extLst>
              <a:ext uri="{FF2B5EF4-FFF2-40B4-BE49-F238E27FC236}">
                <a16:creationId xmlns="" xmlns:a16="http://schemas.microsoft.com/office/drawing/2014/main" id="{D8453C29-4EAE-214E-A50E-E02522142A27}"/>
              </a:ext>
            </a:extLst>
          </p:cNvPr>
          <p:cNvSpPr/>
          <p:nvPr/>
        </p:nvSpPr>
        <p:spPr>
          <a:xfrm>
            <a:off x="669924" y="1113175"/>
            <a:ext cx="4930776" cy="3808735"/>
          </a:xfrm>
          <a:prstGeom prst="rect">
            <a:avLst/>
          </a:prstGeom>
        </p:spPr>
        <p:txBody>
          <a:bodyPr wrap="square">
            <a:spAutoFit/>
          </a:bodyPr>
          <a:lstStyle/>
          <a:p>
            <a:pPr marL="285750" indent="-285750">
              <a:lnSpc>
                <a:spcPct val="150000"/>
              </a:lnSpc>
              <a:buFont typeface="Wingdings" pitchFamily="2" charset="2"/>
              <a:buChar char="ü"/>
            </a:pPr>
            <a:r>
              <a:rPr lang="zh-CN" altLang="en-US" dirty="0">
                <a:solidFill>
                  <a:srgbClr val="24292E"/>
                </a:solidFill>
                <a:latin typeface="-apple-system"/>
              </a:rPr>
              <a:t>区块链相关领域专利共检索到</a:t>
            </a:r>
            <a:r>
              <a:rPr lang="en-US" altLang="zh-CN" dirty="0">
                <a:solidFill>
                  <a:srgbClr val="24292E"/>
                </a:solidFill>
                <a:latin typeface="-apple-system"/>
              </a:rPr>
              <a:t>6641</a:t>
            </a:r>
            <a:r>
              <a:rPr lang="zh-CN" altLang="en-US" dirty="0">
                <a:solidFill>
                  <a:srgbClr val="24292E"/>
                </a:solidFill>
                <a:latin typeface="-apple-system"/>
              </a:rPr>
              <a:t>件</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从专利申请领域看，除关注底层协议的专利</a:t>
            </a:r>
            <a:r>
              <a:rPr lang="en-US" altLang="zh-CN" dirty="0">
                <a:solidFill>
                  <a:srgbClr val="24292E"/>
                </a:solidFill>
                <a:latin typeface="-apple-system"/>
              </a:rPr>
              <a:t>2539</a:t>
            </a:r>
            <a:r>
              <a:rPr lang="zh-CN" altLang="en-US" dirty="0">
                <a:solidFill>
                  <a:srgbClr val="24292E"/>
                </a:solidFill>
                <a:latin typeface="-apple-system"/>
              </a:rPr>
              <a:t>件外，热点领域主要集中在金融交易（</a:t>
            </a:r>
            <a:r>
              <a:rPr lang="en-US" altLang="zh-CN" dirty="0">
                <a:solidFill>
                  <a:srgbClr val="24292E"/>
                </a:solidFill>
                <a:latin typeface="-apple-system"/>
              </a:rPr>
              <a:t>1215</a:t>
            </a:r>
            <a:r>
              <a:rPr lang="zh-CN" altLang="en-US" dirty="0">
                <a:solidFill>
                  <a:srgbClr val="24292E"/>
                </a:solidFill>
                <a:latin typeface="-apple-system"/>
              </a:rPr>
              <a:t>）、传输控制（</a:t>
            </a:r>
            <a:r>
              <a:rPr lang="en-US" altLang="zh-CN" dirty="0">
                <a:solidFill>
                  <a:srgbClr val="24292E"/>
                </a:solidFill>
                <a:latin typeface="-apple-system"/>
              </a:rPr>
              <a:t>1209</a:t>
            </a:r>
            <a:r>
              <a:rPr lang="zh-CN" altLang="en-US" dirty="0">
                <a:solidFill>
                  <a:srgbClr val="24292E"/>
                </a:solidFill>
                <a:latin typeface="-apple-system"/>
              </a:rPr>
              <a:t>）、用户凭证（</a:t>
            </a:r>
            <a:r>
              <a:rPr lang="en-US" altLang="zh-CN" dirty="0">
                <a:solidFill>
                  <a:srgbClr val="24292E"/>
                </a:solidFill>
                <a:latin typeface="-apple-system"/>
              </a:rPr>
              <a:t>857</a:t>
            </a:r>
            <a:r>
              <a:rPr lang="zh-CN" altLang="en-US" dirty="0">
                <a:solidFill>
                  <a:srgbClr val="24292E"/>
                </a:solidFill>
                <a:latin typeface="-apple-system"/>
              </a:rPr>
              <a:t>）、信息检索（</a:t>
            </a:r>
            <a:r>
              <a:rPr lang="en-US" altLang="zh-CN" dirty="0">
                <a:solidFill>
                  <a:srgbClr val="24292E"/>
                </a:solidFill>
                <a:latin typeface="-apple-system"/>
              </a:rPr>
              <a:t>539</a:t>
            </a:r>
            <a:r>
              <a:rPr lang="zh-CN" altLang="en-US" dirty="0">
                <a:solidFill>
                  <a:srgbClr val="24292E"/>
                </a:solidFill>
                <a:latin typeface="-apple-system"/>
              </a:rPr>
              <a:t>）、授权识别（</a:t>
            </a:r>
            <a:r>
              <a:rPr lang="en-US" altLang="zh-CN" dirty="0">
                <a:solidFill>
                  <a:srgbClr val="24292E"/>
                </a:solidFill>
                <a:latin typeface="-apple-system"/>
              </a:rPr>
              <a:t>439</a:t>
            </a:r>
            <a:r>
              <a:rPr lang="zh-CN" altLang="en-US" dirty="0">
                <a:solidFill>
                  <a:srgbClr val="24292E"/>
                </a:solidFill>
                <a:latin typeface="-apple-system"/>
              </a:rPr>
              <a:t>）、电子商务（</a:t>
            </a:r>
            <a:r>
              <a:rPr lang="en-US" altLang="zh-CN" dirty="0">
                <a:solidFill>
                  <a:srgbClr val="24292E"/>
                </a:solidFill>
                <a:latin typeface="-apple-system"/>
              </a:rPr>
              <a:t>353</a:t>
            </a:r>
            <a:r>
              <a:rPr lang="zh-CN" altLang="en-US" dirty="0">
                <a:solidFill>
                  <a:srgbClr val="24292E"/>
                </a:solidFill>
                <a:latin typeface="-apple-system"/>
              </a:rPr>
              <a:t>）。</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在国内专利排名靠前的公司集中在金融保险领域、各互联网大厂（电商公司较多）</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与学术研究中金融和供应链热点也比较吻合</a:t>
            </a:r>
          </a:p>
        </p:txBody>
      </p:sp>
    </p:spTree>
    <p:extLst>
      <p:ext uri="{BB962C8B-B14F-4D97-AF65-F5344CB8AC3E}">
        <p14:creationId xmlns:p14="http://schemas.microsoft.com/office/powerpoint/2010/main" val="194295817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商业分析</a:t>
            </a: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sp>
        <p:nvSpPr>
          <p:cNvPr id="36" name="矩形 35">
            <a:extLst>
              <a:ext uri="{FF2B5EF4-FFF2-40B4-BE49-F238E27FC236}">
                <a16:creationId xmlns="" xmlns:a16="http://schemas.microsoft.com/office/drawing/2014/main" id="{6B5BFB69-2449-B843-A978-BB9E49F7D2D0}"/>
              </a:ext>
            </a:extLst>
          </p:cNvPr>
          <p:cNvSpPr/>
          <p:nvPr/>
        </p:nvSpPr>
        <p:spPr>
          <a:xfrm>
            <a:off x="6623575" y="441565"/>
            <a:ext cx="3441968" cy="646331"/>
          </a:xfrm>
          <a:prstGeom prst="rect">
            <a:avLst/>
          </a:prstGeom>
        </p:spPr>
        <p:txBody>
          <a:bodyPr wrap="none">
            <a:spAutoFit/>
          </a:bodyPr>
          <a:lstStyle/>
          <a:p>
            <a:r>
              <a:rPr lang="zh-CN" altLang="en-US" b="1" dirty="0" smtClean="0"/>
              <a:t>区块两风投领域排名前</a:t>
            </a:r>
            <a:r>
              <a:rPr lang="en-US" altLang="zh-CN" b="1" dirty="0" smtClean="0"/>
              <a:t>20</a:t>
            </a:r>
            <a:r>
              <a:rPr lang="zh-CN" altLang="en-US" b="1" dirty="0" smtClean="0"/>
              <a:t>的公司</a:t>
            </a:r>
            <a:endParaRPr lang="en-US" altLang="zh-CN" b="1" dirty="0" smtClean="0"/>
          </a:p>
          <a:p>
            <a:r>
              <a:rPr lang="zh-CN" altLang="en-US" b="1" dirty="0" smtClean="0"/>
              <a:t>全部</a:t>
            </a:r>
            <a:r>
              <a:rPr lang="en-US" altLang="zh-CN" b="1" dirty="0" smtClean="0"/>
              <a:t>311</a:t>
            </a:r>
            <a:r>
              <a:rPr lang="zh-CN" altLang="en-US" b="1" dirty="0" smtClean="0"/>
              <a:t>个项目</a:t>
            </a:r>
            <a:endParaRPr lang="zh-CN" altLang="en-US" b="1"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5286"/>
            <a:ext cx="5871374" cy="5332714"/>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98695" y="1555763"/>
            <a:ext cx="5459190" cy="5068347"/>
          </a:xfrm>
          <a:prstGeom prst="rect">
            <a:avLst/>
          </a:prstGeom>
        </p:spPr>
      </p:pic>
    </p:spTree>
    <p:extLst>
      <p:ext uri="{BB962C8B-B14F-4D97-AF65-F5344CB8AC3E}">
        <p14:creationId xmlns:p14="http://schemas.microsoft.com/office/powerpoint/2010/main" val="406841082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smtClean="0"/>
              <a:t>-</a:t>
            </a:r>
            <a:r>
              <a:rPr lang="zh-CN" altLang="en-US" dirty="0" smtClean="0"/>
              <a:t>聚焦</a:t>
            </a:r>
            <a:endParaRPr lang="zh-CN" altLang="en-US" dirty="0"/>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sp>
        <p:nvSpPr>
          <p:cNvPr id="3" name="矩形 2">
            <a:extLst>
              <a:ext uri="{FF2B5EF4-FFF2-40B4-BE49-F238E27FC236}">
                <a16:creationId xmlns="" xmlns:a16="http://schemas.microsoft.com/office/drawing/2014/main" id="{0DB5441E-9B51-554F-A9AA-F6D5CBF79B2A}"/>
              </a:ext>
            </a:extLst>
          </p:cNvPr>
          <p:cNvSpPr/>
          <p:nvPr/>
        </p:nvSpPr>
        <p:spPr>
          <a:xfrm>
            <a:off x="1404461" y="2246030"/>
            <a:ext cx="6096000" cy="646331"/>
          </a:xfrm>
          <a:prstGeom prst="rect">
            <a:avLst/>
          </a:prstGeom>
        </p:spPr>
        <p:txBody>
          <a:bodyPr>
            <a:spAutoFit/>
          </a:bodyPr>
          <a:lstStyle/>
          <a:p>
            <a:r>
              <a:rPr lang="zh-CN" altLang="en-US" b="1" dirty="0">
                <a:solidFill>
                  <a:srgbClr val="24292E"/>
                </a:solidFill>
                <a:latin typeface="-apple-system"/>
              </a:rPr>
              <a:t>基于以上分析，到此提炼出集合：金融、供应</a:t>
            </a:r>
            <a:r>
              <a:rPr lang="zh-CN" altLang="en-US" b="1" dirty="0" smtClean="0">
                <a:solidFill>
                  <a:srgbClr val="24292E"/>
                </a:solidFill>
                <a:latin typeface="-apple-system"/>
              </a:rPr>
              <a:t>链</a:t>
            </a:r>
            <a:r>
              <a:rPr lang="zh-CN" altLang="en-US" dirty="0"/>
              <a:t/>
            </a:r>
            <a:br>
              <a:rPr lang="zh-CN" altLang="en-US" dirty="0"/>
            </a:br>
            <a:endParaRPr lang="zh-CN" altLang="en-US" dirty="0"/>
          </a:p>
        </p:txBody>
      </p:sp>
    </p:spTree>
    <p:extLst>
      <p:ext uri="{BB962C8B-B14F-4D97-AF65-F5344CB8AC3E}">
        <p14:creationId xmlns:p14="http://schemas.microsoft.com/office/powerpoint/2010/main" val="16101763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smtClean="0">
                <a:latin typeface="+mn-ea"/>
                <a:ea typeface="+mn-ea"/>
              </a:rPr>
              <a:t>国家政策分析</a:t>
            </a:r>
            <a:r>
              <a:rPr lang="en-US" altLang="zh-CN" dirty="0" smtClean="0">
                <a:latin typeface="+mn-ea"/>
                <a:ea typeface="+mn-ea"/>
              </a:rPr>
              <a:t>-</a:t>
            </a:r>
            <a:r>
              <a:rPr lang="zh-CN" altLang="en-US" dirty="0" smtClean="0">
                <a:latin typeface="+mn-ea"/>
                <a:ea typeface="+mn-ea"/>
              </a:rPr>
              <a:t>海水</a:t>
            </a:r>
            <a:endParaRPr lang="zh-CN" altLang="en-US" dirty="0">
              <a:latin typeface="+mn-ea"/>
              <a:ea typeface="+mn-ea"/>
            </a:endParaRP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a:xfrm>
            <a:off x="8427719" y="6331903"/>
            <a:ext cx="2909888" cy="206381"/>
          </a:xfrm>
        </p:spPr>
        <p:txBody>
          <a:bodyPr/>
          <a:lstStyle/>
          <a:p>
            <a:fld id="{5DD3DB80-B894-403A-B48E-6FDC1A72010E}" type="slidenum">
              <a:rPr lang="zh-CN" altLang="en-US" smtClean="0">
                <a:latin typeface="+mn-ea"/>
              </a:rPr>
              <a:pPr/>
              <a:t>14</a:t>
            </a:fld>
            <a:endParaRPr lang="zh-CN" altLang="en-US">
              <a:latin typeface="+mn-ea"/>
            </a:endParaRPr>
          </a:p>
        </p:txBody>
      </p:sp>
      <p:sp>
        <p:nvSpPr>
          <p:cNvPr id="5" name="标题 1">
            <a:extLst>
              <a:ext uri="{FF2B5EF4-FFF2-40B4-BE49-F238E27FC236}">
                <a16:creationId xmlns="" xmlns:a16="http://schemas.microsoft.com/office/drawing/2014/main" id="{00515513-BCE2-4494-827A-2926F6D40101}"/>
              </a:ext>
            </a:extLst>
          </p:cNvPr>
          <p:cNvSpPr txBox="1">
            <a:spLocks/>
          </p:cNvSpPr>
          <p:nvPr/>
        </p:nvSpPr>
        <p:spPr>
          <a:xfrm>
            <a:off x="669924" y="1099142"/>
            <a:ext cx="10850563" cy="660549"/>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12700">
              <a:lnSpc>
                <a:spcPct val="100000"/>
              </a:lnSpc>
            </a:pPr>
            <a:r>
              <a:rPr lang="en-US" altLang="zh-CN" sz="2000" spc="-5" dirty="0">
                <a:solidFill>
                  <a:srgbClr val="1D9ED2"/>
                </a:solidFill>
                <a:latin typeface="+mn-ea"/>
                <a:ea typeface="+mn-ea"/>
                <a:cs typeface="Microsoft YaHei UI"/>
              </a:rPr>
              <a:t>201</a:t>
            </a:r>
            <a:r>
              <a:rPr lang="en-US" altLang="zh-CN" sz="2000" spc="-10" dirty="0">
                <a:solidFill>
                  <a:srgbClr val="1D9ED2"/>
                </a:solidFill>
                <a:latin typeface="+mn-ea"/>
                <a:ea typeface="+mn-ea"/>
                <a:cs typeface="Microsoft YaHei UI"/>
              </a:rPr>
              <a:t>7</a:t>
            </a:r>
            <a:r>
              <a:rPr lang="zh-CN" altLang="en-US" sz="2000" dirty="0">
                <a:solidFill>
                  <a:srgbClr val="1D9ED2"/>
                </a:solidFill>
                <a:latin typeface="+mn-ea"/>
                <a:ea typeface="+mn-ea"/>
                <a:cs typeface="Microsoft YaHei UI"/>
              </a:rPr>
              <a:t>年</a:t>
            </a:r>
            <a:r>
              <a:rPr lang="en-US" altLang="zh-CN" sz="2000" spc="-5" dirty="0">
                <a:solidFill>
                  <a:srgbClr val="1D9ED2"/>
                </a:solidFill>
                <a:latin typeface="+mn-ea"/>
                <a:ea typeface="+mn-ea"/>
                <a:cs typeface="Microsoft YaHei UI"/>
              </a:rPr>
              <a:t>7</a:t>
            </a:r>
            <a:r>
              <a:rPr lang="zh-CN" altLang="en-US" sz="2000" dirty="0">
                <a:solidFill>
                  <a:srgbClr val="1D9ED2"/>
                </a:solidFill>
                <a:latin typeface="+mn-ea"/>
                <a:ea typeface="+mn-ea"/>
                <a:cs typeface="Microsoft YaHei UI"/>
              </a:rPr>
              <a:t>月起中国区块链监管之路正式开始</a:t>
            </a:r>
            <a:endParaRPr lang="zh-CN" altLang="en-US" sz="2000" dirty="0">
              <a:latin typeface="+mn-ea"/>
              <a:ea typeface="+mn-ea"/>
            </a:endParaRPr>
          </a:p>
        </p:txBody>
      </p:sp>
      <p:sp>
        <p:nvSpPr>
          <p:cNvPr id="7" name="object 9">
            <a:extLst>
              <a:ext uri="{FF2B5EF4-FFF2-40B4-BE49-F238E27FC236}">
                <a16:creationId xmlns="" xmlns:a16="http://schemas.microsoft.com/office/drawing/2014/main" id="{E0FC666C-4452-4F4B-8906-2A9B569CB477}"/>
              </a:ext>
            </a:extLst>
          </p:cNvPr>
          <p:cNvSpPr/>
          <p:nvPr/>
        </p:nvSpPr>
        <p:spPr>
          <a:xfrm>
            <a:off x="501396" y="4404360"/>
            <a:ext cx="10846308" cy="210312"/>
          </a:xfrm>
          <a:custGeom>
            <a:avLst/>
            <a:gdLst/>
            <a:ahLst/>
            <a:cxnLst/>
            <a:rect l="l" t="t" r="r" b="b"/>
            <a:pathLst>
              <a:path w="10846308" h="210312">
                <a:moveTo>
                  <a:pt x="10741152" y="0"/>
                </a:moveTo>
                <a:lnTo>
                  <a:pt x="94725" y="511"/>
                </a:lnTo>
                <a:lnTo>
                  <a:pt x="54417" y="13035"/>
                </a:lnTo>
                <a:lnTo>
                  <a:pt x="22942" y="39600"/>
                </a:lnTo>
                <a:lnTo>
                  <a:pt x="3940" y="76553"/>
                </a:lnTo>
                <a:lnTo>
                  <a:pt x="0" y="105155"/>
                </a:lnTo>
                <a:lnTo>
                  <a:pt x="510" y="115580"/>
                </a:lnTo>
                <a:lnTo>
                  <a:pt x="13028" y="155877"/>
                </a:lnTo>
                <a:lnTo>
                  <a:pt x="39584" y="187357"/>
                </a:lnTo>
                <a:lnTo>
                  <a:pt x="76539" y="206368"/>
                </a:lnTo>
                <a:lnTo>
                  <a:pt x="105155" y="210311"/>
                </a:lnTo>
                <a:lnTo>
                  <a:pt x="10751576" y="209800"/>
                </a:lnTo>
                <a:lnTo>
                  <a:pt x="10791873" y="197276"/>
                </a:lnTo>
                <a:lnTo>
                  <a:pt x="10823353" y="170711"/>
                </a:lnTo>
                <a:lnTo>
                  <a:pt x="10842364" y="133758"/>
                </a:lnTo>
                <a:lnTo>
                  <a:pt x="10846308" y="105155"/>
                </a:lnTo>
                <a:lnTo>
                  <a:pt x="10845796" y="94731"/>
                </a:lnTo>
                <a:lnTo>
                  <a:pt x="10833272" y="54434"/>
                </a:lnTo>
                <a:lnTo>
                  <a:pt x="10806707" y="22954"/>
                </a:lnTo>
                <a:lnTo>
                  <a:pt x="10769754" y="3943"/>
                </a:lnTo>
                <a:lnTo>
                  <a:pt x="10741152" y="0"/>
                </a:lnTo>
                <a:close/>
              </a:path>
            </a:pathLst>
          </a:custGeom>
          <a:solidFill>
            <a:srgbClr val="BABABA"/>
          </a:solidFill>
        </p:spPr>
        <p:txBody>
          <a:bodyPr wrap="square" lIns="0" tIns="0" rIns="0" bIns="0" rtlCol="0">
            <a:noAutofit/>
          </a:bodyPr>
          <a:lstStyle/>
          <a:p>
            <a:endParaRPr>
              <a:latin typeface="+mn-ea"/>
            </a:endParaRPr>
          </a:p>
        </p:txBody>
      </p:sp>
      <p:grpSp>
        <p:nvGrpSpPr>
          <p:cNvPr id="60" name="组合 59">
            <a:extLst>
              <a:ext uri="{FF2B5EF4-FFF2-40B4-BE49-F238E27FC236}">
                <a16:creationId xmlns="" xmlns:a16="http://schemas.microsoft.com/office/drawing/2014/main" id="{D3399406-21EC-40A2-93CE-002505DCA9AB}"/>
              </a:ext>
            </a:extLst>
          </p:cNvPr>
          <p:cNvGrpSpPr/>
          <p:nvPr/>
        </p:nvGrpSpPr>
        <p:grpSpPr>
          <a:xfrm>
            <a:off x="4159377" y="4320076"/>
            <a:ext cx="3507486" cy="1958168"/>
            <a:chOff x="7103364" y="4228636"/>
            <a:chExt cx="3507486" cy="1958168"/>
          </a:xfrm>
        </p:grpSpPr>
        <p:sp>
          <p:nvSpPr>
            <p:cNvPr id="29" name="object 31">
              <a:extLst>
                <a:ext uri="{FF2B5EF4-FFF2-40B4-BE49-F238E27FC236}">
                  <a16:creationId xmlns="" xmlns:a16="http://schemas.microsoft.com/office/drawing/2014/main" id="{35B882C8-113E-458C-91E9-7C726C3442C9}"/>
                </a:ext>
              </a:extLst>
            </p:cNvPr>
            <p:cNvSpPr/>
            <p:nvPr/>
          </p:nvSpPr>
          <p:spPr>
            <a:xfrm>
              <a:off x="71033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latin typeface="+mn-ea"/>
              </a:endParaRPr>
            </a:p>
          </p:txBody>
        </p:sp>
        <p:sp>
          <p:nvSpPr>
            <p:cNvPr id="30" name="object 32">
              <a:extLst>
                <a:ext uri="{FF2B5EF4-FFF2-40B4-BE49-F238E27FC236}">
                  <a16:creationId xmlns="" xmlns:a16="http://schemas.microsoft.com/office/drawing/2014/main" id="{C78A16B6-5BD9-42FB-BCBE-EC85AB06FA62}"/>
                </a:ext>
              </a:extLst>
            </p:cNvPr>
            <p:cNvSpPr txBox="1"/>
            <p:nvPr/>
          </p:nvSpPr>
          <p:spPr>
            <a:xfrm>
              <a:off x="7277861" y="5857900"/>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latin typeface="+mn-ea"/>
                  <a:cs typeface="Microsoft YaHei UI"/>
                </a:rPr>
                <a:t>2</a:t>
              </a:r>
              <a:r>
                <a:rPr sz="1450" b="1" spc="-45" dirty="0">
                  <a:solidFill>
                    <a:srgbClr val="F9F9F9"/>
                  </a:solidFill>
                  <a:latin typeface="+mn-ea"/>
                  <a:cs typeface="Microsoft YaHei UI"/>
                </a:rPr>
                <a:t>0</a:t>
              </a:r>
              <a:r>
                <a:rPr sz="1450" b="1" spc="-40" dirty="0">
                  <a:solidFill>
                    <a:srgbClr val="F9F9F9"/>
                  </a:solidFill>
                  <a:latin typeface="+mn-ea"/>
                  <a:cs typeface="Microsoft YaHei UI"/>
                </a:rPr>
                <a:t>1</a:t>
              </a:r>
              <a:r>
                <a:rPr sz="1450" b="1" spc="-45" dirty="0">
                  <a:solidFill>
                    <a:srgbClr val="F9F9F9"/>
                  </a:solidFill>
                  <a:latin typeface="+mn-ea"/>
                  <a:cs typeface="Microsoft YaHei UI"/>
                </a:rPr>
                <a:t>8</a:t>
              </a:r>
              <a:r>
                <a:rPr sz="1450" b="1" spc="-30" dirty="0">
                  <a:solidFill>
                    <a:srgbClr val="F9F9F9"/>
                  </a:solidFill>
                  <a:latin typeface="+mn-ea"/>
                  <a:cs typeface="Microsoft YaHei UI"/>
                </a:rPr>
                <a:t>.</a:t>
              </a:r>
              <a:r>
                <a:rPr lang="en-US" altLang="zh-CN" sz="1450" b="1" spc="-30" dirty="0">
                  <a:solidFill>
                    <a:srgbClr val="F9F9F9"/>
                  </a:solidFill>
                  <a:latin typeface="+mn-ea"/>
                  <a:cs typeface="Microsoft YaHei UI"/>
                </a:rPr>
                <a:t>8</a:t>
              </a:r>
              <a:endParaRPr sz="1450" dirty="0">
                <a:latin typeface="+mn-ea"/>
                <a:cs typeface="Microsoft YaHei UI"/>
              </a:endParaRPr>
            </a:p>
          </p:txBody>
        </p:sp>
        <p:sp>
          <p:nvSpPr>
            <p:cNvPr id="31" name="object 33">
              <a:extLst>
                <a:ext uri="{FF2B5EF4-FFF2-40B4-BE49-F238E27FC236}">
                  <a16:creationId xmlns="" xmlns:a16="http://schemas.microsoft.com/office/drawing/2014/main" id="{596A2C7B-2775-4B4E-81E3-21E78C1EA3B3}"/>
                </a:ext>
              </a:extLst>
            </p:cNvPr>
            <p:cNvSpPr/>
            <p:nvPr/>
          </p:nvSpPr>
          <p:spPr>
            <a:xfrm>
              <a:off x="7103364" y="4700015"/>
              <a:ext cx="972311" cy="1048511"/>
            </a:xfrm>
            <a:custGeom>
              <a:avLst/>
              <a:gdLst/>
              <a:ahLst/>
              <a:cxnLst/>
              <a:rect l="l" t="t" r="r" b="b"/>
              <a:pathLst>
                <a:path w="972311" h="1048512">
                  <a:moveTo>
                    <a:pt x="972311" y="233171"/>
                  </a:moveTo>
                  <a:lnTo>
                    <a:pt x="0" y="233171"/>
                  </a:lnTo>
                  <a:lnTo>
                    <a:pt x="0" y="1048511"/>
                  </a:lnTo>
                  <a:lnTo>
                    <a:pt x="972311" y="1048511"/>
                  </a:lnTo>
                  <a:lnTo>
                    <a:pt x="972311" y="233171"/>
                  </a:lnTo>
                  <a:close/>
                </a:path>
                <a:path w="972311" h="1048512">
                  <a:moveTo>
                    <a:pt x="390778" y="0"/>
                  </a:moveTo>
                  <a:lnTo>
                    <a:pt x="162051" y="233171"/>
                  </a:lnTo>
                  <a:lnTo>
                    <a:pt x="405129" y="233171"/>
                  </a:lnTo>
                  <a:lnTo>
                    <a:pt x="390778" y="0"/>
                  </a:lnTo>
                  <a:close/>
                </a:path>
              </a:pathLst>
            </a:custGeom>
            <a:solidFill>
              <a:schemeClr val="accent2"/>
            </a:solidFill>
          </p:spPr>
          <p:txBody>
            <a:bodyPr wrap="square" lIns="0" tIns="0" rIns="0" bIns="0" rtlCol="0">
              <a:noAutofit/>
            </a:bodyPr>
            <a:lstStyle/>
            <a:p>
              <a:endParaRPr>
                <a:latin typeface="+mn-ea"/>
              </a:endParaRPr>
            </a:p>
          </p:txBody>
        </p:sp>
        <p:sp>
          <p:nvSpPr>
            <p:cNvPr id="32" name="object 34">
              <a:extLst>
                <a:ext uri="{FF2B5EF4-FFF2-40B4-BE49-F238E27FC236}">
                  <a16:creationId xmlns="" xmlns:a16="http://schemas.microsoft.com/office/drawing/2014/main" id="{109FAF6C-CAA9-471B-A839-C42AEDCEDF5A}"/>
                </a:ext>
              </a:extLst>
            </p:cNvPr>
            <p:cNvSpPr/>
            <p:nvPr/>
          </p:nvSpPr>
          <p:spPr>
            <a:xfrm>
              <a:off x="7607045"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latin typeface="+mn-ea"/>
              </a:endParaRPr>
            </a:p>
          </p:txBody>
        </p:sp>
        <p:sp>
          <p:nvSpPr>
            <p:cNvPr id="33" name="object 35">
              <a:extLst>
                <a:ext uri="{FF2B5EF4-FFF2-40B4-BE49-F238E27FC236}">
                  <a16:creationId xmlns="" xmlns:a16="http://schemas.microsoft.com/office/drawing/2014/main" id="{F4DE9F7C-910C-4E80-8154-CC165CEB34FF}"/>
                </a:ext>
              </a:extLst>
            </p:cNvPr>
            <p:cNvSpPr/>
            <p:nvPr/>
          </p:nvSpPr>
          <p:spPr>
            <a:xfrm>
              <a:off x="7607045"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7">
              <a:solidFill>
                <a:srgbClr val="1D9ED2"/>
              </a:solidFill>
            </a:ln>
          </p:spPr>
          <p:txBody>
            <a:bodyPr wrap="square" lIns="0" tIns="0" rIns="0" bIns="0" rtlCol="0">
              <a:noAutofit/>
            </a:bodyPr>
            <a:lstStyle/>
            <a:p>
              <a:endParaRPr>
                <a:latin typeface="+mn-ea"/>
              </a:endParaRPr>
            </a:p>
          </p:txBody>
        </p:sp>
        <p:sp>
          <p:nvSpPr>
            <p:cNvPr id="40" name="object 42">
              <a:extLst>
                <a:ext uri="{FF2B5EF4-FFF2-40B4-BE49-F238E27FC236}">
                  <a16:creationId xmlns="" xmlns:a16="http://schemas.microsoft.com/office/drawing/2014/main" id="{2B0937FE-E34A-48D4-A1F1-2D2585928B9C}"/>
                </a:ext>
              </a:extLst>
            </p:cNvPr>
            <p:cNvSpPr/>
            <p:nvPr/>
          </p:nvSpPr>
          <p:spPr>
            <a:xfrm>
              <a:off x="7357871" y="5100828"/>
              <a:ext cx="464820" cy="467868"/>
            </a:xfrm>
            <a:prstGeom prst="rect">
              <a:avLst/>
            </a:prstGeom>
            <a:blipFill>
              <a:blip r:embed="rId2" cstate="print"/>
              <a:stretch>
                <a:fillRect/>
              </a:stretch>
            </a:blipFill>
          </p:spPr>
          <p:txBody>
            <a:bodyPr wrap="square" lIns="0" tIns="0" rIns="0" bIns="0" rtlCol="0">
              <a:noAutofit/>
            </a:bodyPr>
            <a:lstStyle/>
            <a:p>
              <a:endParaRPr>
                <a:latin typeface="+mn-ea"/>
              </a:endParaRPr>
            </a:p>
          </p:txBody>
        </p:sp>
        <p:sp>
          <p:nvSpPr>
            <p:cNvPr id="45" name="object 47">
              <a:extLst>
                <a:ext uri="{FF2B5EF4-FFF2-40B4-BE49-F238E27FC236}">
                  <a16:creationId xmlns="" xmlns:a16="http://schemas.microsoft.com/office/drawing/2014/main" id="{DD619ACB-78E1-482A-8361-C848458A19CD}"/>
                </a:ext>
              </a:extLst>
            </p:cNvPr>
            <p:cNvSpPr txBox="1"/>
            <p:nvPr/>
          </p:nvSpPr>
          <p:spPr>
            <a:xfrm>
              <a:off x="8147050" y="4944109"/>
              <a:ext cx="2463800" cy="1242695"/>
            </a:xfrm>
            <a:prstGeom prst="rect">
              <a:avLst/>
            </a:prstGeom>
          </p:spPr>
          <p:txBody>
            <a:bodyPr vert="horz" wrap="square" lIns="0" tIns="0" rIns="0" bIns="0" rtlCol="0">
              <a:noAutofit/>
            </a:bodyPr>
            <a:lstStyle/>
            <a:p>
              <a:pPr marL="76200" marR="71120" indent="0" algn="ctr">
                <a:lnSpc>
                  <a:spcPct val="100000"/>
                </a:lnSpc>
              </a:pPr>
              <a:r>
                <a:rPr sz="1400" b="1" dirty="0">
                  <a:latin typeface="+mn-ea"/>
                  <a:cs typeface="Microsoft YaHei UI"/>
                </a:rPr>
                <a:t>《</a:t>
              </a:r>
              <a:r>
                <a:rPr sz="1400" b="1" spc="145" dirty="0">
                  <a:latin typeface="+mn-ea"/>
                  <a:cs typeface="Microsoft YaHei UI"/>
                </a:rPr>
                <a:t>关于防范以“虚拟币</a:t>
              </a:r>
              <a:r>
                <a:rPr sz="1400" b="1" spc="60" dirty="0">
                  <a:latin typeface="+mn-ea"/>
                  <a:cs typeface="Microsoft YaHei UI"/>
                </a:rPr>
                <a:t>”</a:t>
              </a:r>
              <a:r>
                <a:rPr sz="1400" b="1" spc="355" dirty="0">
                  <a:latin typeface="+mn-ea"/>
                  <a:cs typeface="Microsoft YaHei UI"/>
                </a:rPr>
                <a:t>“区</a:t>
              </a:r>
              <a:r>
                <a:rPr sz="1400" b="1" spc="140" dirty="0">
                  <a:latin typeface="+mn-ea"/>
                  <a:cs typeface="Microsoft YaHei UI"/>
                </a:rPr>
                <a:t> </a:t>
              </a:r>
              <a:r>
                <a:rPr sz="1400" b="1" spc="65" dirty="0">
                  <a:latin typeface="+mn-ea"/>
                  <a:cs typeface="Microsoft YaHei UI"/>
                </a:rPr>
                <a:t>块链”名义进行非法集</a:t>
              </a:r>
              <a:r>
                <a:rPr sz="1400" b="1" spc="55" dirty="0">
                  <a:latin typeface="+mn-ea"/>
                  <a:cs typeface="Microsoft YaHei UI"/>
                </a:rPr>
                <a:t>资</a:t>
              </a:r>
              <a:r>
                <a:rPr sz="1400" b="1" spc="0" dirty="0">
                  <a:latin typeface="+mn-ea"/>
                  <a:cs typeface="Microsoft YaHei UI"/>
                </a:rPr>
                <a:t>的风 </a:t>
              </a:r>
              <a:r>
                <a:rPr sz="1400" b="1" spc="-5" dirty="0">
                  <a:latin typeface="+mn-ea"/>
                  <a:cs typeface="Microsoft YaHei UI"/>
                </a:rPr>
                <a:t>险提示</a:t>
              </a:r>
              <a:r>
                <a:rPr sz="1400" b="1" spc="0" dirty="0">
                  <a:latin typeface="+mn-ea"/>
                  <a:cs typeface="Microsoft YaHei UI"/>
                </a:rPr>
                <a:t>》</a:t>
              </a:r>
              <a:endParaRPr sz="1400" dirty="0">
                <a:latin typeface="+mn-ea"/>
                <a:cs typeface="Microsoft YaHei UI"/>
              </a:endParaRPr>
            </a:p>
            <a:p>
              <a:pPr marL="12700" marR="12700" indent="7620">
                <a:lnSpc>
                  <a:spcPct val="100000"/>
                </a:lnSpc>
                <a:spcBef>
                  <a:spcPts val="325"/>
                </a:spcBef>
              </a:pPr>
              <a:r>
                <a:rPr sz="1200" spc="45" dirty="0">
                  <a:latin typeface="+mn-ea"/>
                  <a:cs typeface="Microsoft YaHei UI"/>
                </a:rPr>
                <a:t>银保监会、央行等：警惕打着“区</a:t>
              </a:r>
              <a:r>
                <a:rPr sz="1200" spc="40" dirty="0">
                  <a:latin typeface="+mn-ea"/>
                  <a:cs typeface="Microsoft YaHei UI"/>
                </a:rPr>
                <a:t> 块链”旗号的空气币、传销币项目，</a:t>
              </a:r>
              <a:endParaRPr sz="1200" dirty="0">
                <a:latin typeface="+mn-ea"/>
                <a:cs typeface="Microsoft YaHei UI"/>
              </a:endParaRPr>
            </a:p>
            <a:p>
              <a:pPr marL="629920">
                <a:lnSpc>
                  <a:spcPct val="100000"/>
                </a:lnSpc>
              </a:pPr>
              <a:r>
                <a:rPr sz="1200" dirty="0">
                  <a:latin typeface="+mn-ea"/>
                  <a:cs typeface="Microsoft YaHei UI"/>
                </a:rPr>
                <a:t>并给予严厉打击</a:t>
              </a:r>
            </a:p>
          </p:txBody>
        </p:sp>
      </p:grpSp>
      <p:grpSp>
        <p:nvGrpSpPr>
          <p:cNvPr id="58" name="组合 57">
            <a:extLst>
              <a:ext uri="{FF2B5EF4-FFF2-40B4-BE49-F238E27FC236}">
                <a16:creationId xmlns="" xmlns:a16="http://schemas.microsoft.com/office/drawing/2014/main" id="{6A09AF60-1944-4554-BEAB-D3D67FDDA531}"/>
              </a:ext>
            </a:extLst>
          </p:cNvPr>
          <p:cNvGrpSpPr/>
          <p:nvPr/>
        </p:nvGrpSpPr>
        <p:grpSpPr>
          <a:xfrm>
            <a:off x="882777" y="4320076"/>
            <a:ext cx="3231261" cy="1972773"/>
            <a:chOff x="3826764" y="4228636"/>
            <a:chExt cx="3231261" cy="1972773"/>
          </a:xfrm>
        </p:grpSpPr>
        <p:sp>
          <p:nvSpPr>
            <p:cNvPr id="19" name="object 21">
              <a:extLst>
                <a:ext uri="{FF2B5EF4-FFF2-40B4-BE49-F238E27FC236}">
                  <a16:creationId xmlns="" xmlns:a16="http://schemas.microsoft.com/office/drawing/2014/main" id="{41B39DED-44BD-426C-BACA-F322FC864F79}"/>
                </a:ext>
              </a:extLst>
            </p:cNvPr>
            <p:cNvSpPr/>
            <p:nvPr/>
          </p:nvSpPr>
          <p:spPr>
            <a:xfrm>
              <a:off x="38267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latin typeface="+mn-ea"/>
              </a:endParaRPr>
            </a:p>
          </p:txBody>
        </p:sp>
        <p:sp>
          <p:nvSpPr>
            <p:cNvPr id="20" name="object 22">
              <a:extLst>
                <a:ext uri="{FF2B5EF4-FFF2-40B4-BE49-F238E27FC236}">
                  <a16:creationId xmlns="" xmlns:a16="http://schemas.microsoft.com/office/drawing/2014/main" id="{B9F56CFC-BD5D-4047-BFA6-36A19AA0F4F7}"/>
                </a:ext>
              </a:extLst>
            </p:cNvPr>
            <p:cNvSpPr txBox="1"/>
            <p:nvPr/>
          </p:nvSpPr>
          <p:spPr>
            <a:xfrm>
              <a:off x="4000880" y="5857900"/>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latin typeface="+mn-ea"/>
                  <a:cs typeface="Microsoft YaHei UI"/>
                </a:rPr>
                <a:t>2</a:t>
              </a:r>
              <a:r>
                <a:rPr sz="1450" b="1" spc="-45" dirty="0">
                  <a:solidFill>
                    <a:srgbClr val="F9F9F9"/>
                  </a:solidFill>
                  <a:latin typeface="+mn-ea"/>
                  <a:cs typeface="Microsoft YaHei UI"/>
                </a:rPr>
                <a:t>0</a:t>
              </a:r>
              <a:r>
                <a:rPr sz="1450" b="1" spc="-40" dirty="0">
                  <a:solidFill>
                    <a:srgbClr val="F9F9F9"/>
                  </a:solidFill>
                  <a:latin typeface="+mn-ea"/>
                  <a:cs typeface="Microsoft YaHei UI"/>
                </a:rPr>
                <a:t>1</a:t>
              </a:r>
              <a:r>
                <a:rPr sz="1450" b="1" spc="-45" dirty="0">
                  <a:solidFill>
                    <a:srgbClr val="F9F9F9"/>
                  </a:solidFill>
                  <a:latin typeface="+mn-ea"/>
                  <a:cs typeface="Microsoft YaHei UI"/>
                </a:rPr>
                <a:t>7</a:t>
              </a:r>
              <a:r>
                <a:rPr sz="1450" b="1" spc="-30" dirty="0">
                  <a:solidFill>
                    <a:srgbClr val="F9F9F9"/>
                  </a:solidFill>
                  <a:latin typeface="+mn-ea"/>
                  <a:cs typeface="Microsoft YaHei UI"/>
                </a:rPr>
                <a:t>.</a:t>
              </a:r>
              <a:r>
                <a:rPr sz="1450" b="1" spc="-40" dirty="0">
                  <a:solidFill>
                    <a:srgbClr val="F9F9F9"/>
                  </a:solidFill>
                  <a:latin typeface="+mn-ea"/>
                  <a:cs typeface="Microsoft YaHei UI"/>
                </a:rPr>
                <a:t>9</a:t>
              </a:r>
              <a:endParaRPr sz="1450">
                <a:latin typeface="+mn-ea"/>
                <a:cs typeface="Microsoft YaHei UI"/>
              </a:endParaRPr>
            </a:p>
          </p:txBody>
        </p:sp>
        <p:sp>
          <p:nvSpPr>
            <p:cNvPr id="21" name="object 23">
              <a:extLst>
                <a:ext uri="{FF2B5EF4-FFF2-40B4-BE49-F238E27FC236}">
                  <a16:creationId xmlns="" xmlns:a16="http://schemas.microsoft.com/office/drawing/2014/main" id="{47E97310-A6D8-4320-9A06-248C10F8C36B}"/>
                </a:ext>
              </a:extLst>
            </p:cNvPr>
            <p:cNvSpPr/>
            <p:nvPr/>
          </p:nvSpPr>
          <p:spPr>
            <a:xfrm>
              <a:off x="3826764" y="4700015"/>
              <a:ext cx="972312" cy="1048511"/>
            </a:xfrm>
            <a:custGeom>
              <a:avLst/>
              <a:gdLst/>
              <a:ahLst/>
              <a:cxnLst/>
              <a:rect l="l" t="t" r="r" b="b"/>
              <a:pathLst>
                <a:path w="972312" h="1048512">
                  <a:moveTo>
                    <a:pt x="972312" y="233171"/>
                  </a:moveTo>
                  <a:lnTo>
                    <a:pt x="0" y="233171"/>
                  </a:lnTo>
                  <a:lnTo>
                    <a:pt x="0" y="1048511"/>
                  </a:lnTo>
                  <a:lnTo>
                    <a:pt x="972312" y="1048511"/>
                  </a:lnTo>
                  <a:lnTo>
                    <a:pt x="972312" y="233171"/>
                  </a:lnTo>
                  <a:close/>
                </a:path>
                <a:path w="972312" h="1048512">
                  <a:moveTo>
                    <a:pt x="390778" y="0"/>
                  </a:moveTo>
                  <a:lnTo>
                    <a:pt x="162051" y="233171"/>
                  </a:lnTo>
                  <a:lnTo>
                    <a:pt x="405130" y="233171"/>
                  </a:lnTo>
                  <a:lnTo>
                    <a:pt x="390778" y="0"/>
                  </a:lnTo>
                  <a:close/>
                </a:path>
              </a:pathLst>
            </a:custGeom>
            <a:solidFill>
              <a:schemeClr val="accent2"/>
            </a:solidFill>
          </p:spPr>
          <p:txBody>
            <a:bodyPr wrap="square" lIns="0" tIns="0" rIns="0" bIns="0" rtlCol="0">
              <a:noAutofit/>
            </a:bodyPr>
            <a:lstStyle/>
            <a:p>
              <a:endParaRPr>
                <a:latin typeface="+mn-ea"/>
              </a:endParaRPr>
            </a:p>
          </p:txBody>
        </p:sp>
        <p:sp>
          <p:nvSpPr>
            <p:cNvPr id="22" name="object 24">
              <a:extLst>
                <a:ext uri="{FF2B5EF4-FFF2-40B4-BE49-F238E27FC236}">
                  <a16:creationId xmlns="" xmlns:a16="http://schemas.microsoft.com/office/drawing/2014/main" id="{B1C46722-CFF0-4174-A358-2E83F6150E0E}"/>
                </a:ext>
              </a:extLst>
            </p:cNvPr>
            <p:cNvSpPr/>
            <p:nvPr/>
          </p:nvSpPr>
          <p:spPr>
            <a:xfrm>
              <a:off x="4242053"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latin typeface="+mn-ea"/>
              </a:endParaRPr>
            </a:p>
          </p:txBody>
        </p:sp>
        <p:sp>
          <p:nvSpPr>
            <p:cNvPr id="23" name="object 25">
              <a:extLst>
                <a:ext uri="{FF2B5EF4-FFF2-40B4-BE49-F238E27FC236}">
                  <a16:creationId xmlns="" xmlns:a16="http://schemas.microsoft.com/office/drawing/2014/main" id="{80F3DE02-1D2F-4B41-83FD-F90516D83B00}"/>
                </a:ext>
              </a:extLst>
            </p:cNvPr>
            <p:cNvSpPr/>
            <p:nvPr/>
          </p:nvSpPr>
          <p:spPr>
            <a:xfrm>
              <a:off x="4242053"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53B8E0"/>
              </a:solidFill>
            </a:ln>
          </p:spPr>
          <p:txBody>
            <a:bodyPr wrap="square" lIns="0" tIns="0" rIns="0" bIns="0" rtlCol="0">
              <a:noAutofit/>
            </a:bodyPr>
            <a:lstStyle/>
            <a:p>
              <a:endParaRPr>
                <a:latin typeface="+mn-ea"/>
              </a:endParaRPr>
            </a:p>
          </p:txBody>
        </p:sp>
        <p:sp>
          <p:nvSpPr>
            <p:cNvPr id="39" name="object 41">
              <a:extLst>
                <a:ext uri="{FF2B5EF4-FFF2-40B4-BE49-F238E27FC236}">
                  <a16:creationId xmlns="" xmlns:a16="http://schemas.microsoft.com/office/drawing/2014/main" id="{1A0CEB7C-68AA-46E3-8136-13ECCB90A276}"/>
                </a:ext>
              </a:extLst>
            </p:cNvPr>
            <p:cNvSpPr/>
            <p:nvPr/>
          </p:nvSpPr>
          <p:spPr>
            <a:xfrm>
              <a:off x="4078223" y="5100828"/>
              <a:ext cx="469391" cy="467868"/>
            </a:xfrm>
            <a:prstGeom prst="rect">
              <a:avLst/>
            </a:prstGeom>
            <a:blipFill>
              <a:blip r:embed="rId3" cstate="print"/>
              <a:stretch>
                <a:fillRect/>
              </a:stretch>
            </a:blipFill>
          </p:spPr>
          <p:txBody>
            <a:bodyPr wrap="square" lIns="0" tIns="0" rIns="0" bIns="0" rtlCol="0">
              <a:noAutofit/>
            </a:bodyPr>
            <a:lstStyle/>
            <a:p>
              <a:endParaRPr>
                <a:latin typeface="+mn-ea"/>
              </a:endParaRPr>
            </a:p>
          </p:txBody>
        </p:sp>
        <p:sp>
          <p:nvSpPr>
            <p:cNvPr id="46" name="object 48">
              <a:extLst>
                <a:ext uri="{FF2B5EF4-FFF2-40B4-BE49-F238E27FC236}">
                  <a16:creationId xmlns="" xmlns:a16="http://schemas.microsoft.com/office/drawing/2014/main" id="{8C001601-0219-4EAA-82EE-AC1251DC7577}"/>
                </a:ext>
              </a:extLst>
            </p:cNvPr>
            <p:cNvSpPr txBox="1"/>
            <p:nvPr/>
          </p:nvSpPr>
          <p:spPr>
            <a:xfrm>
              <a:off x="4893945" y="4944109"/>
              <a:ext cx="2164080" cy="1257300"/>
            </a:xfrm>
            <a:prstGeom prst="rect">
              <a:avLst/>
            </a:prstGeom>
          </p:spPr>
          <p:txBody>
            <a:bodyPr vert="horz" wrap="square" lIns="0" tIns="0" rIns="0" bIns="0" rtlCol="0">
              <a:noAutofit/>
            </a:bodyPr>
            <a:lstStyle/>
            <a:p>
              <a:pPr marL="12700" marR="12700" algn="ctr">
                <a:lnSpc>
                  <a:spcPct val="100000"/>
                </a:lnSpc>
              </a:pPr>
              <a:r>
                <a:rPr sz="1400" b="1" dirty="0">
                  <a:latin typeface="+mn-ea"/>
                  <a:cs typeface="Microsoft YaHei UI"/>
                </a:rPr>
                <a:t>《关于防范代币融资发</a:t>
              </a:r>
              <a:r>
                <a:rPr sz="1400" b="1" spc="-15" dirty="0">
                  <a:latin typeface="+mn-ea"/>
                  <a:cs typeface="Microsoft YaHei UI"/>
                </a:rPr>
                <a:t>行</a:t>
              </a:r>
              <a:r>
                <a:rPr sz="1400" b="1" spc="0" dirty="0">
                  <a:latin typeface="+mn-ea"/>
                  <a:cs typeface="Microsoft YaHei UI"/>
                </a:rPr>
                <a:t>融 资风险的公告》</a:t>
              </a:r>
              <a:endParaRPr sz="1400" dirty="0">
                <a:latin typeface="+mn-ea"/>
                <a:cs typeface="Microsoft YaHei UI"/>
              </a:endParaRPr>
            </a:p>
            <a:p>
              <a:pPr>
                <a:lnSpc>
                  <a:spcPts val="650"/>
                </a:lnSpc>
                <a:spcBef>
                  <a:spcPts val="32"/>
                </a:spcBef>
              </a:pPr>
              <a:endParaRPr sz="650" dirty="0">
                <a:latin typeface="+mn-ea"/>
              </a:endParaRPr>
            </a:p>
            <a:p>
              <a:pPr marL="88900" marR="93345" algn="ctr">
                <a:lnSpc>
                  <a:spcPct val="100000"/>
                </a:lnSpc>
              </a:pPr>
              <a:r>
                <a:rPr sz="1200" dirty="0">
                  <a:latin typeface="+mn-ea"/>
                  <a:cs typeface="Microsoft YaHei UI"/>
                </a:rPr>
                <a:t>央行等七部委：要求即日起停 止各类代币发行融资活动，已 完成代币发行融资的组织和个 人应当做出清退等安排</a:t>
              </a:r>
            </a:p>
          </p:txBody>
        </p:sp>
      </p:grpSp>
      <p:grpSp>
        <p:nvGrpSpPr>
          <p:cNvPr id="56" name="组合 55">
            <a:extLst>
              <a:ext uri="{FF2B5EF4-FFF2-40B4-BE49-F238E27FC236}">
                <a16:creationId xmlns="" xmlns:a16="http://schemas.microsoft.com/office/drawing/2014/main" id="{98C2A4D5-A651-40E2-A96E-EDAF42F16063}"/>
              </a:ext>
            </a:extLst>
          </p:cNvPr>
          <p:cNvGrpSpPr/>
          <p:nvPr/>
        </p:nvGrpSpPr>
        <p:grpSpPr>
          <a:xfrm>
            <a:off x="439102" y="2641091"/>
            <a:ext cx="3188589" cy="2074752"/>
            <a:chOff x="2220467" y="2535809"/>
            <a:chExt cx="3188589" cy="2074752"/>
          </a:xfrm>
        </p:grpSpPr>
        <p:sp>
          <p:nvSpPr>
            <p:cNvPr id="37" name="object 39">
              <a:extLst>
                <a:ext uri="{FF2B5EF4-FFF2-40B4-BE49-F238E27FC236}">
                  <a16:creationId xmlns="" xmlns:a16="http://schemas.microsoft.com/office/drawing/2014/main" id="{849D9470-72E1-4F0D-B8D1-EFAD8E58A6AA}"/>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latin typeface="+mn-ea"/>
              </a:endParaRPr>
            </a:p>
          </p:txBody>
        </p:sp>
        <p:grpSp>
          <p:nvGrpSpPr>
            <p:cNvPr id="53" name="组合 52">
              <a:extLst>
                <a:ext uri="{FF2B5EF4-FFF2-40B4-BE49-F238E27FC236}">
                  <a16:creationId xmlns="" xmlns:a16="http://schemas.microsoft.com/office/drawing/2014/main" id="{AE3D6F05-4240-44F8-A259-8D68AD4A2BF4}"/>
                </a:ext>
              </a:extLst>
            </p:cNvPr>
            <p:cNvGrpSpPr/>
            <p:nvPr/>
          </p:nvGrpSpPr>
          <p:grpSpPr>
            <a:xfrm>
              <a:off x="2220467" y="2535809"/>
              <a:ext cx="3188589" cy="2074752"/>
              <a:chOff x="2220467" y="2535809"/>
              <a:chExt cx="3188589" cy="2074752"/>
            </a:xfrm>
          </p:grpSpPr>
          <p:sp>
            <p:nvSpPr>
              <p:cNvPr id="38" name="object 40">
                <a:extLst>
                  <a:ext uri="{FF2B5EF4-FFF2-40B4-BE49-F238E27FC236}">
                    <a16:creationId xmlns="" xmlns:a16="http://schemas.microsoft.com/office/drawing/2014/main" id="{61F970C1-1BFA-4FBC-81F4-4471372D847C}"/>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latin typeface="+mn-ea"/>
                </a:endParaRPr>
              </a:p>
            </p:txBody>
          </p:sp>
          <p:grpSp>
            <p:nvGrpSpPr>
              <p:cNvPr id="52" name="组合 51">
                <a:extLst>
                  <a:ext uri="{FF2B5EF4-FFF2-40B4-BE49-F238E27FC236}">
                    <a16:creationId xmlns="" xmlns:a16="http://schemas.microsoft.com/office/drawing/2014/main" id="{7F372E23-88FF-4BDC-AD1B-FE5F648E82AA}"/>
                  </a:ext>
                </a:extLst>
              </p:cNvPr>
              <p:cNvGrpSpPr/>
              <p:nvPr/>
            </p:nvGrpSpPr>
            <p:grpSpPr>
              <a:xfrm>
                <a:off x="2220467" y="2535809"/>
                <a:ext cx="3188589" cy="1488058"/>
                <a:chOff x="2220467" y="2535809"/>
                <a:chExt cx="3188589" cy="1488058"/>
              </a:xfrm>
            </p:grpSpPr>
            <p:sp>
              <p:nvSpPr>
                <p:cNvPr id="34" name="object 36">
                  <a:extLst>
                    <a:ext uri="{FF2B5EF4-FFF2-40B4-BE49-F238E27FC236}">
                      <a16:creationId xmlns="" xmlns:a16="http://schemas.microsoft.com/office/drawing/2014/main" id="{CA9305DE-9388-4819-97BF-315E0ECB84AC}"/>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latin typeface="+mn-ea"/>
                  </a:endParaRPr>
                </a:p>
              </p:txBody>
            </p:sp>
            <p:sp>
              <p:nvSpPr>
                <p:cNvPr id="35" name="object 37">
                  <a:extLst>
                    <a:ext uri="{FF2B5EF4-FFF2-40B4-BE49-F238E27FC236}">
                      <a16:creationId xmlns="" xmlns:a16="http://schemas.microsoft.com/office/drawing/2014/main" id="{6B32C3A1-906E-4A6C-80E8-14B096A8881C}"/>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latin typeface="+mn-ea"/>
                  </a:endParaRPr>
                </a:p>
              </p:txBody>
            </p:sp>
            <p:sp>
              <p:nvSpPr>
                <p:cNvPr id="36" name="object 38">
                  <a:extLst>
                    <a:ext uri="{FF2B5EF4-FFF2-40B4-BE49-F238E27FC236}">
                      <a16:creationId xmlns="" xmlns:a16="http://schemas.microsoft.com/office/drawing/2014/main" id="{15B77E9C-3885-4BAC-89B1-D9F03E3011C7}"/>
                    </a:ext>
                  </a:extLst>
                </p:cNvPr>
                <p:cNvSpPr txBox="1"/>
                <p:nvPr/>
              </p:nvSpPr>
              <p:spPr>
                <a:xfrm>
                  <a:off x="2393950" y="2635884"/>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latin typeface="+mn-ea"/>
                      <a:cs typeface="Microsoft YaHei UI"/>
                    </a:rPr>
                    <a:t>2</a:t>
                  </a:r>
                  <a:r>
                    <a:rPr sz="1450" b="1" spc="-45" dirty="0">
                      <a:solidFill>
                        <a:srgbClr val="F9F9F9"/>
                      </a:solidFill>
                      <a:latin typeface="+mn-ea"/>
                      <a:cs typeface="Microsoft YaHei UI"/>
                    </a:rPr>
                    <a:t>0</a:t>
                  </a:r>
                  <a:r>
                    <a:rPr sz="1450" b="1" spc="-40" dirty="0">
                      <a:solidFill>
                        <a:srgbClr val="F9F9F9"/>
                      </a:solidFill>
                      <a:latin typeface="+mn-ea"/>
                      <a:cs typeface="Microsoft YaHei UI"/>
                    </a:rPr>
                    <a:t>1</a:t>
                  </a:r>
                  <a:r>
                    <a:rPr sz="1450" b="1" spc="-45" dirty="0">
                      <a:solidFill>
                        <a:srgbClr val="F9F9F9"/>
                      </a:solidFill>
                      <a:latin typeface="+mn-ea"/>
                      <a:cs typeface="Microsoft YaHei UI"/>
                    </a:rPr>
                    <a:t>7</a:t>
                  </a:r>
                  <a:r>
                    <a:rPr sz="1450" b="1" spc="-30" dirty="0">
                      <a:solidFill>
                        <a:srgbClr val="F9F9F9"/>
                      </a:solidFill>
                      <a:latin typeface="+mn-ea"/>
                      <a:cs typeface="Microsoft YaHei UI"/>
                    </a:rPr>
                    <a:t>.</a:t>
                  </a:r>
                  <a:r>
                    <a:rPr sz="1450" b="1" spc="-40" dirty="0">
                      <a:solidFill>
                        <a:srgbClr val="F9F9F9"/>
                      </a:solidFill>
                      <a:latin typeface="+mn-ea"/>
                      <a:cs typeface="Microsoft YaHei UI"/>
                    </a:rPr>
                    <a:t>9</a:t>
                  </a:r>
                  <a:endParaRPr sz="1450" dirty="0">
                    <a:latin typeface="+mn-ea"/>
                    <a:cs typeface="Microsoft YaHei UI"/>
                  </a:endParaRPr>
                </a:p>
              </p:txBody>
            </p:sp>
            <p:sp>
              <p:nvSpPr>
                <p:cNvPr id="44" name="object 46">
                  <a:extLst>
                    <a:ext uri="{FF2B5EF4-FFF2-40B4-BE49-F238E27FC236}">
                      <a16:creationId xmlns="" xmlns:a16="http://schemas.microsoft.com/office/drawing/2014/main" id="{9F4FA4BF-BB25-4F08-A512-C89ADC12642A}"/>
                    </a:ext>
                  </a:extLst>
                </p:cNvPr>
                <p:cNvSpPr/>
                <p:nvPr/>
              </p:nvSpPr>
              <p:spPr>
                <a:xfrm>
                  <a:off x="2471927" y="3165348"/>
                  <a:ext cx="467868" cy="467868"/>
                </a:xfrm>
                <a:prstGeom prst="rect">
                  <a:avLst/>
                </a:prstGeom>
                <a:blipFill>
                  <a:blip r:embed="rId4" cstate="print"/>
                  <a:stretch>
                    <a:fillRect/>
                  </a:stretch>
                </a:blipFill>
              </p:spPr>
              <p:txBody>
                <a:bodyPr wrap="square" lIns="0" tIns="0" rIns="0" bIns="0" rtlCol="0">
                  <a:noAutofit/>
                </a:bodyPr>
                <a:lstStyle/>
                <a:p>
                  <a:endParaRPr>
                    <a:latin typeface="+mn-ea"/>
                  </a:endParaRPr>
                </a:p>
              </p:txBody>
            </p:sp>
            <p:sp>
              <p:nvSpPr>
                <p:cNvPr id="47" name="object 49">
                  <a:extLst>
                    <a:ext uri="{FF2B5EF4-FFF2-40B4-BE49-F238E27FC236}">
                      <a16:creationId xmlns="" xmlns:a16="http://schemas.microsoft.com/office/drawing/2014/main" id="{D0200373-DC09-4CFF-A08D-5B4BC4AD753E}"/>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indent="0" algn="ctr">
                    <a:lnSpc>
                      <a:spcPct val="100000"/>
                    </a:lnSpc>
                  </a:pPr>
                  <a:r>
                    <a:rPr sz="1400" b="1" dirty="0">
                      <a:latin typeface="+mn-ea"/>
                      <a:cs typeface="Microsoft YaHei UI"/>
                    </a:rPr>
                    <a:t>《关于对代币发行融资</a:t>
                  </a:r>
                  <a:r>
                    <a:rPr sz="1400" b="1" spc="-15" dirty="0">
                      <a:latin typeface="+mn-ea"/>
                      <a:cs typeface="Microsoft YaHei UI"/>
                    </a:rPr>
                    <a:t>开</a:t>
                  </a:r>
                  <a:r>
                    <a:rPr sz="1400" b="1" spc="0" dirty="0">
                      <a:latin typeface="+mn-ea"/>
                      <a:cs typeface="Microsoft YaHei UI"/>
                    </a:rPr>
                    <a:t>展 清理整顿工作的通知》</a:t>
                  </a:r>
                  <a:endParaRPr sz="1400" dirty="0">
                    <a:latin typeface="+mn-ea"/>
                    <a:cs typeface="Microsoft YaHei UI"/>
                  </a:endParaRPr>
                </a:p>
                <a:p>
                  <a:pPr>
                    <a:lnSpc>
                      <a:spcPts val="650"/>
                    </a:lnSpc>
                    <a:spcBef>
                      <a:spcPts val="33"/>
                    </a:spcBef>
                  </a:pPr>
                  <a:endParaRPr sz="650" dirty="0">
                    <a:latin typeface="+mn-ea"/>
                  </a:endParaRPr>
                </a:p>
                <a:p>
                  <a:pPr marL="88900" marR="93345" algn="ctr">
                    <a:lnSpc>
                      <a:spcPct val="100000"/>
                    </a:lnSpc>
                  </a:pPr>
                  <a:r>
                    <a:rPr sz="1200" dirty="0">
                      <a:latin typeface="+mn-ea"/>
                      <a:cs typeface="Microsoft YaHei UI"/>
                    </a:rPr>
                    <a:t>互联网金融风险专项整治工作 领导小组办公室：建立代币发 行融资的活动监测机制，对已 </a:t>
                  </a:r>
                  <a:r>
                    <a:rPr sz="1200" spc="-5" dirty="0">
                      <a:latin typeface="+mn-ea"/>
                      <a:cs typeface="Microsoft YaHei UI"/>
                    </a:rPr>
                    <a:t>完成的</a:t>
                  </a:r>
                  <a:r>
                    <a:rPr sz="1200" spc="-10" dirty="0">
                      <a:latin typeface="+mn-ea"/>
                      <a:cs typeface="Microsoft YaHei UI"/>
                    </a:rPr>
                    <a:t>I</a:t>
                  </a:r>
                  <a:r>
                    <a:rPr sz="1200" spc="-15" dirty="0">
                      <a:latin typeface="+mn-ea"/>
                      <a:cs typeface="Microsoft YaHei UI"/>
                    </a:rPr>
                    <a:t>C</a:t>
                  </a:r>
                  <a:r>
                    <a:rPr sz="1200" spc="-10" dirty="0">
                      <a:latin typeface="+mn-ea"/>
                      <a:cs typeface="Microsoft YaHei UI"/>
                    </a:rPr>
                    <a:t>O</a:t>
                  </a:r>
                  <a:r>
                    <a:rPr sz="1200" spc="-5" dirty="0">
                      <a:latin typeface="+mn-ea"/>
                      <a:cs typeface="Microsoft YaHei UI"/>
                    </a:rPr>
                    <a:t>项目进行逐案研判</a:t>
                  </a:r>
                  <a:endParaRPr sz="1200" dirty="0">
                    <a:latin typeface="+mn-ea"/>
                    <a:cs typeface="Microsoft YaHei UI"/>
                  </a:endParaRPr>
                </a:p>
              </p:txBody>
            </p:sp>
          </p:grpSp>
        </p:grpSp>
      </p:grpSp>
      <p:sp>
        <p:nvSpPr>
          <p:cNvPr id="51" name="object 8">
            <a:extLst>
              <a:ext uri="{FF2B5EF4-FFF2-40B4-BE49-F238E27FC236}">
                <a16:creationId xmlns="" xmlns:a16="http://schemas.microsoft.com/office/drawing/2014/main" id="{C1BB95AC-1837-463F-B741-74F68C136B11}"/>
              </a:ext>
            </a:extLst>
          </p:cNvPr>
          <p:cNvSpPr txBox="1"/>
          <p:nvPr/>
        </p:nvSpPr>
        <p:spPr>
          <a:xfrm>
            <a:off x="377886" y="1692546"/>
            <a:ext cx="10652125" cy="713614"/>
          </a:xfrm>
          <a:prstGeom prst="rect">
            <a:avLst/>
          </a:prstGeom>
        </p:spPr>
        <p:txBody>
          <a:bodyPr vert="horz" wrap="square" lIns="0" tIns="0" rIns="0" bIns="0" rtlCol="0">
            <a:noAutofit/>
          </a:bodyPr>
          <a:lstStyle/>
          <a:p>
            <a:pPr marL="285750" indent="-285750">
              <a:lnSpc>
                <a:spcPct val="150000"/>
              </a:lnSpc>
              <a:buClr>
                <a:srgbClr val="182452"/>
              </a:buClr>
              <a:buFont typeface="Wingdings" pitchFamily="2" charset="2"/>
              <a:buChar char="ü"/>
            </a:pPr>
            <a:r>
              <a:rPr dirty="0">
                <a:solidFill>
                  <a:srgbClr val="24292E"/>
                </a:solidFill>
                <a:latin typeface="-apple-system"/>
              </a:rPr>
              <a:t>《2017上半年国内 </a:t>
            </a:r>
            <a:r>
              <a:rPr dirty="0" err="1">
                <a:solidFill>
                  <a:srgbClr val="24292E"/>
                </a:solidFill>
                <a:latin typeface="-apple-system"/>
              </a:rPr>
              <a:t>ICO发展情况报告</a:t>
            </a:r>
            <a:r>
              <a:rPr dirty="0">
                <a:solidFill>
                  <a:srgbClr val="24292E"/>
                </a:solidFill>
                <a:latin typeface="-apple-system"/>
              </a:rPr>
              <a:t>》，认为单个ICO项目募集人数普遍超过200人，构成非法集资要</a:t>
            </a:r>
            <a:r>
              <a:rPr lang="zh-CN" altLang="en-US" dirty="0">
                <a:solidFill>
                  <a:srgbClr val="24292E"/>
                </a:solidFill>
                <a:latin typeface="-apple-system"/>
              </a:rPr>
              <a:t>件</a:t>
            </a:r>
            <a:endParaRPr lang="en-US" altLang="zh-CN" dirty="0">
              <a:solidFill>
                <a:srgbClr val="24292E"/>
              </a:solidFill>
              <a:latin typeface="-apple-system"/>
            </a:endParaRPr>
          </a:p>
        </p:txBody>
      </p:sp>
      <p:grpSp>
        <p:nvGrpSpPr>
          <p:cNvPr id="62" name="组合 61">
            <a:extLst>
              <a:ext uri="{FF2B5EF4-FFF2-40B4-BE49-F238E27FC236}">
                <a16:creationId xmlns="" xmlns:a16="http://schemas.microsoft.com/office/drawing/2014/main" id="{E2D4EC7F-07DB-4FCE-BE52-102811BB19E6}"/>
              </a:ext>
            </a:extLst>
          </p:cNvPr>
          <p:cNvGrpSpPr/>
          <p:nvPr/>
        </p:nvGrpSpPr>
        <p:grpSpPr>
          <a:xfrm>
            <a:off x="7666863" y="4320076"/>
            <a:ext cx="2322957" cy="1972773"/>
            <a:chOff x="3826764" y="4228636"/>
            <a:chExt cx="2322957" cy="1972773"/>
          </a:xfrm>
        </p:grpSpPr>
        <p:sp>
          <p:nvSpPr>
            <p:cNvPr id="63" name="object 21">
              <a:extLst>
                <a:ext uri="{FF2B5EF4-FFF2-40B4-BE49-F238E27FC236}">
                  <a16:creationId xmlns="" xmlns:a16="http://schemas.microsoft.com/office/drawing/2014/main" id="{E1C94052-2058-4BF4-BAB9-EC84BA60E659}"/>
                </a:ext>
              </a:extLst>
            </p:cNvPr>
            <p:cNvSpPr/>
            <p:nvPr/>
          </p:nvSpPr>
          <p:spPr>
            <a:xfrm>
              <a:off x="38267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latin typeface="+mn-ea"/>
              </a:endParaRPr>
            </a:p>
          </p:txBody>
        </p:sp>
        <p:sp>
          <p:nvSpPr>
            <p:cNvPr id="64" name="object 22">
              <a:extLst>
                <a:ext uri="{FF2B5EF4-FFF2-40B4-BE49-F238E27FC236}">
                  <a16:creationId xmlns="" xmlns:a16="http://schemas.microsoft.com/office/drawing/2014/main" id="{DAAE5FF5-E25C-4130-8249-B693F92031DF}"/>
                </a:ext>
              </a:extLst>
            </p:cNvPr>
            <p:cNvSpPr txBox="1"/>
            <p:nvPr/>
          </p:nvSpPr>
          <p:spPr>
            <a:xfrm>
              <a:off x="3877564" y="5857900"/>
              <a:ext cx="798956" cy="202733"/>
            </a:xfrm>
            <a:prstGeom prst="rect">
              <a:avLst/>
            </a:prstGeom>
          </p:spPr>
          <p:txBody>
            <a:bodyPr vert="horz" wrap="square" lIns="0" tIns="0" rIns="0" bIns="0" rtlCol="0">
              <a:noAutofit/>
            </a:bodyPr>
            <a:lstStyle/>
            <a:p>
              <a:pPr marL="12700" algn="ctr">
                <a:lnSpc>
                  <a:spcPct val="100000"/>
                </a:lnSpc>
              </a:pPr>
              <a:r>
                <a:rPr sz="1450" b="1" spc="-40" dirty="0">
                  <a:solidFill>
                    <a:srgbClr val="F9F9F9"/>
                  </a:solidFill>
                  <a:latin typeface="+mn-ea"/>
                  <a:cs typeface="Microsoft YaHei UI"/>
                </a:rPr>
                <a:t>2</a:t>
              </a:r>
              <a:r>
                <a:rPr sz="1450" b="1" spc="-45" dirty="0">
                  <a:solidFill>
                    <a:srgbClr val="F9F9F9"/>
                  </a:solidFill>
                  <a:latin typeface="+mn-ea"/>
                  <a:cs typeface="Microsoft YaHei UI"/>
                </a:rPr>
                <a:t>0</a:t>
              </a:r>
              <a:r>
                <a:rPr sz="1450" b="1" spc="-40" dirty="0">
                  <a:solidFill>
                    <a:srgbClr val="F9F9F9"/>
                  </a:solidFill>
                  <a:latin typeface="+mn-ea"/>
                  <a:cs typeface="Microsoft YaHei UI"/>
                </a:rPr>
                <a:t>1</a:t>
              </a:r>
              <a:r>
                <a:rPr lang="en-US" altLang="zh-CN" sz="1450" b="1" spc="-40" dirty="0">
                  <a:solidFill>
                    <a:srgbClr val="F9F9F9"/>
                  </a:solidFill>
                  <a:latin typeface="+mn-ea"/>
                  <a:cs typeface="Microsoft YaHei UI"/>
                </a:rPr>
                <a:t>9</a:t>
              </a:r>
              <a:r>
                <a:rPr sz="1450" b="1" spc="-30" dirty="0">
                  <a:solidFill>
                    <a:srgbClr val="F9F9F9"/>
                  </a:solidFill>
                  <a:latin typeface="+mn-ea"/>
                  <a:cs typeface="Microsoft YaHei UI"/>
                </a:rPr>
                <a:t>.</a:t>
              </a:r>
              <a:r>
                <a:rPr lang="en-US" altLang="zh-CN" sz="1450" b="1" spc="-30" dirty="0">
                  <a:solidFill>
                    <a:srgbClr val="F9F9F9"/>
                  </a:solidFill>
                  <a:latin typeface="+mn-ea"/>
                  <a:cs typeface="Microsoft YaHei UI"/>
                </a:rPr>
                <a:t>1</a:t>
              </a:r>
              <a:endParaRPr sz="1450" dirty="0">
                <a:latin typeface="+mn-ea"/>
                <a:cs typeface="Microsoft YaHei UI"/>
              </a:endParaRPr>
            </a:p>
          </p:txBody>
        </p:sp>
        <p:sp>
          <p:nvSpPr>
            <p:cNvPr id="65" name="object 23">
              <a:extLst>
                <a:ext uri="{FF2B5EF4-FFF2-40B4-BE49-F238E27FC236}">
                  <a16:creationId xmlns="" xmlns:a16="http://schemas.microsoft.com/office/drawing/2014/main" id="{C89D5C50-E992-4684-B3DD-1CB2EE331640}"/>
                </a:ext>
              </a:extLst>
            </p:cNvPr>
            <p:cNvSpPr/>
            <p:nvPr/>
          </p:nvSpPr>
          <p:spPr>
            <a:xfrm>
              <a:off x="3826764" y="4700015"/>
              <a:ext cx="972312" cy="1048511"/>
            </a:xfrm>
            <a:custGeom>
              <a:avLst/>
              <a:gdLst/>
              <a:ahLst/>
              <a:cxnLst/>
              <a:rect l="l" t="t" r="r" b="b"/>
              <a:pathLst>
                <a:path w="972312" h="1048512">
                  <a:moveTo>
                    <a:pt x="972312" y="233171"/>
                  </a:moveTo>
                  <a:lnTo>
                    <a:pt x="0" y="233171"/>
                  </a:lnTo>
                  <a:lnTo>
                    <a:pt x="0" y="1048511"/>
                  </a:lnTo>
                  <a:lnTo>
                    <a:pt x="972312" y="1048511"/>
                  </a:lnTo>
                  <a:lnTo>
                    <a:pt x="972312" y="233171"/>
                  </a:lnTo>
                  <a:close/>
                </a:path>
                <a:path w="972312" h="1048512">
                  <a:moveTo>
                    <a:pt x="390778" y="0"/>
                  </a:moveTo>
                  <a:lnTo>
                    <a:pt x="162051" y="233171"/>
                  </a:lnTo>
                  <a:lnTo>
                    <a:pt x="405130" y="233171"/>
                  </a:lnTo>
                  <a:lnTo>
                    <a:pt x="390778" y="0"/>
                  </a:lnTo>
                  <a:close/>
                </a:path>
              </a:pathLst>
            </a:custGeom>
            <a:solidFill>
              <a:schemeClr val="accent2"/>
            </a:solidFill>
          </p:spPr>
          <p:txBody>
            <a:bodyPr wrap="square" lIns="0" tIns="0" rIns="0" bIns="0" rtlCol="0">
              <a:noAutofit/>
            </a:bodyPr>
            <a:lstStyle/>
            <a:p>
              <a:endParaRPr>
                <a:latin typeface="+mn-ea"/>
              </a:endParaRPr>
            </a:p>
          </p:txBody>
        </p:sp>
        <p:sp>
          <p:nvSpPr>
            <p:cNvPr id="66" name="object 24">
              <a:extLst>
                <a:ext uri="{FF2B5EF4-FFF2-40B4-BE49-F238E27FC236}">
                  <a16:creationId xmlns="" xmlns:a16="http://schemas.microsoft.com/office/drawing/2014/main" id="{46329172-02A6-43C0-A57A-C14959A720B6}"/>
                </a:ext>
              </a:extLst>
            </p:cNvPr>
            <p:cNvSpPr/>
            <p:nvPr/>
          </p:nvSpPr>
          <p:spPr>
            <a:xfrm>
              <a:off x="4242053"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latin typeface="+mn-ea"/>
              </a:endParaRPr>
            </a:p>
          </p:txBody>
        </p:sp>
        <p:sp>
          <p:nvSpPr>
            <p:cNvPr id="67" name="object 25">
              <a:extLst>
                <a:ext uri="{FF2B5EF4-FFF2-40B4-BE49-F238E27FC236}">
                  <a16:creationId xmlns="" xmlns:a16="http://schemas.microsoft.com/office/drawing/2014/main" id="{AFD896F3-757F-435F-A223-C821BBDCB60D}"/>
                </a:ext>
              </a:extLst>
            </p:cNvPr>
            <p:cNvSpPr/>
            <p:nvPr/>
          </p:nvSpPr>
          <p:spPr>
            <a:xfrm>
              <a:off x="4242053"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53B8E0"/>
              </a:solidFill>
            </a:ln>
          </p:spPr>
          <p:txBody>
            <a:bodyPr wrap="square" lIns="0" tIns="0" rIns="0" bIns="0" rtlCol="0">
              <a:noAutofit/>
            </a:bodyPr>
            <a:lstStyle/>
            <a:p>
              <a:endParaRPr>
                <a:latin typeface="+mn-ea"/>
              </a:endParaRPr>
            </a:p>
          </p:txBody>
        </p:sp>
        <p:sp>
          <p:nvSpPr>
            <p:cNvPr id="68" name="object 41">
              <a:extLst>
                <a:ext uri="{FF2B5EF4-FFF2-40B4-BE49-F238E27FC236}">
                  <a16:creationId xmlns="" xmlns:a16="http://schemas.microsoft.com/office/drawing/2014/main" id="{3D766C63-9C16-4305-B6E0-EDEE2ED40FDA}"/>
                </a:ext>
              </a:extLst>
            </p:cNvPr>
            <p:cNvSpPr/>
            <p:nvPr/>
          </p:nvSpPr>
          <p:spPr>
            <a:xfrm>
              <a:off x="4078223" y="5100828"/>
              <a:ext cx="469391" cy="467868"/>
            </a:xfrm>
            <a:prstGeom prst="rect">
              <a:avLst/>
            </a:prstGeom>
            <a:blipFill>
              <a:blip r:embed="rId3" cstate="print"/>
              <a:stretch>
                <a:fillRect/>
              </a:stretch>
            </a:blipFill>
          </p:spPr>
          <p:txBody>
            <a:bodyPr wrap="square" lIns="0" tIns="0" rIns="0" bIns="0" rtlCol="0">
              <a:noAutofit/>
            </a:bodyPr>
            <a:lstStyle/>
            <a:p>
              <a:endParaRPr>
                <a:latin typeface="+mn-ea"/>
              </a:endParaRPr>
            </a:p>
          </p:txBody>
        </p:sp>
        <p:sp>
          <p:nvSpPr>
            <p:cNvPr id="69" name="object 48">
              <a:extLst>
                <a:ext uri="{FF2B5EF4-FFF2-40B4-BE49-F238E27FC236}">
                  <a16:creationId xmlns="" xmlns:a16="http://schemas.microsoft.com/office/drawing/2014/main" id="{794D62A7-7890-4338-8EBA-D3F78DC91ECF}"/>
                </a:ext>
              </a:extLst>
            </p:cNvPr>
            <p:cNvSpPr txBox="1"/>
            <p:nvPr/>
          </p:nvSpPr>
          <p:spPr>
            <a:xfrm>
              <a:off x="4893945" y="4944109"/>
              <a:ext cx="1255776" cy="1257300"/>
            </a:xfrm>
            <a:prstGeom prst="rect">
              <a:avLst/>
            </a:prstGeom>
          </p:spPr>
          <p:txBody>
            <a:bodyPr vert="horz" wrap="square" lIns="0" tIns="0" rIns="0" bIns="0" rtlCol="0">
              <a:noAutofit/>
            </a:bodyPr>
            <a:lstStyle/>
            <a:p>
              <a:pPr marL="12700" marR="12700">
                <a:lnSpc>
                  <a:spcPct val="100000"/>
                </a:lnSpc>
              </a:pPr>
              <a:r>
                <a:rPr sz="1400" b="1" dirty="0">
                  <a:latin typeface="+mn-ea"/>
                  <a:cs typeface="Microsoft YaHei UI"/>
                </a:rPr>
                <a:t>《</a:t>
              </a:r>
              <a:r>
                <a:rPr lang="zh-CN" altLang="en-US" sz="1400" b="1" dirty="0">
                  <a:latin typeface="+mn-ea"/>
                  <a:cs typeface="Microsoft YaHei UI"/>
                </a:rPr>
                <a:t>区块链</a:t>
              </a:r>
              <a:endParaRPr lang="en-US" altLang="zh-CN" sz="1400" b="1" dirty="0">
                <a:latin typeface="+mn-ea"/>
                <a:cs typeface="Microsoft YaHei UI"/>
              </a:endParaRPr>
            </a:p>
            <a:p>
              <a:pPr marL="12700" marR="12700">
                <a:lnSpc>
                  <a:spcPct val="100000"/>
                </a:lnSpc>
              </a:pPr>
              <a:r>
                <a:rPr lang="zh-CN" altLang="en-US" sz="1400" b="1" dirty="0">
                  <a:latin typeface="+mn-ea"/>
                  <a:cs typeface="Microsoft YaHei UI"/>
                </a:rPr>
                <a:t>信息服务</a:t>
              </a:r>
              <a:endParaRPr lang="en-US" altLang="zh-CN" sz="1400" b="1" dirty="0">
                <a:latin typeface="+mn-ea"/>
                <a:cs typeface="Microsoft YaHei UI"/>
              </a:endParaRPr>
            </a:p>
            <a:p>
              <a:pPr marL="12700" marR="12700">
                <a:lnSpc>
                  <a:spcPct val="100000"/>
                </a:lnSpc>
              </a:pPr>
              <a:r>
                <a:rPr lang="zh-CN" altLang="en-US" sz="1400" b="1" dirty="0">
                  <a:latin typeface="+mn-ea"/>
                  <a:cs typeface="Microsoft YaHei UI"/>
                </a:rPr>
                <a:t>管理规定</a:t>
              </a:r>
              <a:r>
                <a:rPr sz="1400" b="1" spc="0" dirty="0">
                  <a:latin typeface="+mn-ea"/>
                  <a:cs typeface="Microsoft YaHei UI"/>
                </a:rPr>
                <a:t>》</a:t>
              </a:r>
              <a:endParaRPr sz="1400" dirty="0">
                <a:latin typeface="+mn-ea"/>
                <a:cs typeface="Microsoft YaHei UI"/>
              </a:endParaRPr>
            </a:p>
            <a:p>
              <a:pPr>
                <a:lnSpc>
                  <a:spcPts val="650"/>
                </a:lnSpc>
                <a:spcBef>
                  <a:spcPts val="32"/>
                </a:spcBef>
              </a:pPr>
              <a:endParaRPr sz="650" dirty="0">
                <a:latin typeface="+mn-ea"/>
              </a:endParaRPr>
            </a:p>
          </p:txBody>
        </p:sp>
      </p:grpSp>
      <p:grpSp>
        <p:nvGrpSpPr>
          <p:cNvPr id="70" name="组合 69">
            <a:extLst>
              <a:ext uri="{FF2B5EF4-FFF2-40B4-BE49-F238E27FC236}">
                <a16:creationId xmlns="" xmlns:a16="http://schemas.microsoft.com/office/drawing/2014/main" id="{B37BC68A-8B68-4167-8974-584D283FE80D}"/>
              </a:ext>
            </a:extLst>
          </p:cNvPr>
          <p:cNvGrpSpPr/>
          <p:nvPr/>
        </p:nvGrpSpPr>
        <p:grpSpPr>
          <a:xfrm>
            <a:off x="8820531" y="2641091"/>
            <a:ext cx="3188589" cy="2074752"/>
            <a:chOff x="2220467" y="2535809"/>
            <a:chExt cx="3188589" cy="2074752"/>
          </a:xfrm>
        </p:grpSpPr>
        <p:sp>
          <p:nvSpPr>
            <p:cNvPr id="71" name="object 39">
              <a:extLst>
                <a:ext uri="{FF2B5EF4-FFF2-40B4-BE49-F238E27FC236}">
                  <a16:creationId xmlns="" xmlns:a16="http://schemas.microsoft.com/office/drawing/2014/main" id="{94EE495B-46AC-49CB-BFB7-7BC795C96336}"/>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latin typeface="+mn-ea"/>
              </a:endParaRPr>
            </a:p>
          </p:txBody>
        </p:sp>
        <p:grpSp>
          <p:nvGrpSpPr>
            <p:cNvPr id="72" name="组合 71">
              <a:extLst>
                <a:ext uri="{FF2B5EF4-FFF2-40B4-BE49-F238E27FC236}">
                  <a16:creationId xmlns="" xmlns:a16="http://schemas.microsoft.com/office/drawing/2014/main" id="{227D250A-FEAD-43F5-A5EB-D00808C3F111}"/>
                </a:ext>
              </a:extLst>
            </p:cNvPr>
            <p:cNvGrpSpPr/>
            <p:nvPr/>
          </p:nvGrpSpPr>
          <p:grpSpPr>
            <a:xfrm>
              <a:off x="2220467" y="2535809"/>
              <a:ext cx="3188589" cy="2074752"/>
              <a:chOff x="2220467" y="2535809"/>
              <a:chExt cx="3188589" cy="2074752"/>
            </a:xfrm>
          </p:grpSpPr>
          <p:sp>
            <p:nvSpPr>
              <p:cNvPr id="73" name="object 40">
                <a:extLst>
                  <a:ext uri="{FF2B5EF4-FFF2-40B4-BE49-F238E27FC236}">
                    <a16:creationId xmlns="" xmlns:a16="http://schemas.microsoft.com/office/drawing/2014/main" id="{37756695-6643-48F4-9D3D-0934B5B3C375}"/>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latin typeface="+mn-ea"/>
                </a:endParaRPr>
              </a:p>
            </p:txBody>
          </p:sp>
          <p:grpSp>
            <p:nvGrpSpPr>
              <p:cNvPr id="74" name="组合 73">
                <a:extLst>
                  <a:ext uri="{FF2B5EF4-FFF2-40B4-BE49-F238E27FC236}">
                    <a16:creationId xmlns="" xmlns:a16="http://schemas.microsoft.com/office/drawing/2014/main" id="{1DFA60B1-CD2A-419F-A375-D78AEBAFD118}"/>
                  </a:ext>
                </a:extLst>
              </p:cNvPr>
              <p:cNvGrpSpPr/>
              <p:nvPr/>
            </p:nvGrpSpPr>
            <p:grpSpPr>
              <a:xfrm>
                <a:off x="2220467" y="2535809"/>
                <a:ext cx="3188589" cy="1488058"/>
                <a:chOff x="2220467" y="2535809"/>
                <a:chExt cx="3188589" cy="1488058"/>
              </a:xfrm>
            </p:grpSpPr>
            <p:sp>
              <p:nvSpPr>
                <p:cNvPr id="75" name="object 36">
                  <a:extLst>
                    <a:ext uri="{FF2B5EF4-FFF2-40B4-BE49-F238E27FC236}">
                      <a16:creationId xmlns="" xmlns:a16="http://schemas.microsoft.com/office/drawing/2014/main" id="{75660D81-9423-49DE-8392-5D884743913F}"/>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latin typeface="+mn-ea"/>
                  </a:endParaRPr>
                </a:p>
              </p:txBody>
            </p:sp>
            <p:sp>
              <p:nvSpPr>
                <p:cNvPr id="76" name="object 37">
                  <a:extLst>
                    <a:ext uri="{FF2B5EF4-FFF2-40B4-BE49-F238E27FC236}">
                      <a16:creationId xmlns="" xmlns:a16="http://schemas.microsoft.com/office/drawing/2014/main" id="{702CA73B-1BCB-43FB-9C3D-9EE0003B594B}"/>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latin typeface="+mn-ea"/>
                  </a:endParaRPr>
                </a:p>
              </p:txBody>
            </p:sp>
            <p:sp>
              <p:nvSpPr>
                <p:cNvPr id="77" name="object 38">
                  <a:extLst>
                    <a:ext uri="{FF2B5EF4-FFF2-40B4-BE49-F238E27FC236}">
                      <a16:creationId xmlns="" xmlns:a16="http://schemas.microsoft.com/office/drawing/2014/main" id="{ECF44EE5-AE7C-44C5-9487-747A9409E310}"/>
                    </a:ext>
                  </a:extLst>
                </p:cNvPr>
                <p:cNvSpPr txBox="1"/>
                <p:nvPr/>
              </p:nvSpPr>
              <p:spPr>
                <a:xfrm>
                  <a:off x="2393950" y="2635884"/>
                  <a:ext cx="624840" cy="234315"/>
                </a:xfrm>
                <a:prstGeom prst="rect">
                  <a:avLst/>
                </a:prstGeom>
                <a:solidFill>
                  <a:srgbClr val="1B9ED2"/>
                </a:solidFill>
              </p:spPr>
              <p:txBody>
                <a:bodyPr vert="horz" wrap="square" lIns="0" tIns="0" rIns="0" bIns="0" rtlCol="0">
                  <a:noAutofit/>
                </a:bodyPr>
                <a:lstStyle/>
                <a:p>
                  <a:pPr marL="12700">
                    <a:lnSpc>
                      <a:spcPct val="100000"/>
                    </a:lnSpc>
                  </a:pPr>
                  <a:r>
                    <a:rPr sz="1450" b="1" spc="-40" dirty="0">
                      <a:solidFill>
                        <a:srgbClr val="F9F9F9"/>
                      </a:solidFill>
                      <a:latin typeface="+mn-ea"/>
                      <a:cs typeface="Microsoft YaHei UI"/>
                    </a:rPr>
                    <a:t>2</a:t>
                  </a:r>
                  <a:r>
                    <a:rPr sz="1450" b="1" spc="-45" dirty="0">
                      <a:solidFill>
                        <a:srgbClr val="F9F9F9"/>
                      </a:solidFill>
                      <a:latin typeface="+mn-ea"/>
                      <a:cs typeface="Microsoft YaHei UI"/>
                    </a:rPr>
                    <a:t>0</a:t>
                  </a:r>
                  <a:r>
                    <a:rPr sz="1450" b="1" spc="-40" dirty="0">
                      <a:solidFill>
                        <a:srgbClr val="F9F9F9"/>
                      </a:solidFill>
                      <a:latin typeface="+mn-ea"/>
                      <a:cs typeface="Microsoft YaHei UI"/>
                    </a:rPr>
                    <a:t>1</a:t>
                  </a:r>
                  <a:r>
                    <a:rPr lang="en-US" altLang="zh-CN" sz="1450" b="1" spc="-40" dirty="0">
                      <a:solidFill>
                        <a:srgbClr val="F9F9F9"/>
                      </a:solidFill>
                      <a:latin typeface="+mn-ea"/>
                      <a:cs typeface="Microsoft YaHei UI"/>
                    </a:rPr>
                    <a:t>9</a:t>
                  </a:r>
                  <a:r>
                    <a:rPr sz="1450" b="1" spc="-30" dirty="0">
                      <a:solidFill>
                        <a:srgbClr val="F9F9F9"/>
                      </a:solidFill>
                      <a:latin typeface="+mn-ea"/>
                      <a:cs typeface="Microsoft YaHei UI"/>
                    </a:rPr>
                    <a:t>.</a:t>
                  </a:r>
                  <a:r>
                    <a:rPr lang="en-US" altLang="zh-CN" sz="1450" b="1" spc="-30" dirty="0">
                      <a:solidFill>
                        <a:srgbClr val="F9F9F9"/>
                      </a:solidFill>
                      <a:latin typeface="+mn-ea"/>
                      <a:cs typeface="Microsoft YaHei UI"/>
                    </a:rPr>
                    <a:t>3</a:t>
                  </a:r>
                  <a:endParaRPr sz="1450" dirty="0">
                    <a:latin typeface="+mn-ea"/>
                    <a:cs typeface="Microsoft YaHei UI"/>
                  </a:endParaRPr>
                </a:p>
              </p:txBody>
            </p:sp>
            <p:sp>
              <p:nvSpPr>
                <p:cNvPr id="78" name="object 46">
                  <a:extLst>
                    <a:ext uri="{FF2B5EF4-FFF2-40B4-BE49-F238E27FC236}">
                      <a16:creationId xmlns="" xmlns:a16="http://schemas.microsoft.com/office/drawing/2014/main" id="{801271D6-53AB-415F-8F8A-87CB43368714}"/>
                    </a:ext>
                  </a:extLst>
                </p:cNvPr>
                <p:cNvSpPr/>
                <p:nvPr/>
              </p:nvSpPr>
              <p:spPr>
                <a:xfrm>
                  <a:off x="2471927" y="3165348"/>
                  <a:ext cx="467868" cy="467868"/>
                </a:xfrm>
                <a:prstGeom prst="rect">
                  <a:avLst/>
                </a:prstGeom>
                <a:blipFill>
                  <a:blip r:embed="rId4" cstate="print"/>
                  <a:stretch>
                    <a:fillRect/>
                  </a:stretch>
                </a:blipFill>
              </p:spPr>
              <p:txBody>
                <a:bodyPr wrap="square" lIns="0" tIns="0" rIns="0" bIns="0" rtlCol="0">
                  <a:noAutofit/>
                </a:bodyPr>
                <a:lstStyle/>
                <a:p>
                  <a:endParaRPr>
                    <a:latin typeface="+mn-ea"/>
                  </a:endParaRPr>
                </a:p>
              </p:txBody>
            </p:sp>
            <p:sp>
              <p:nvSpPr>
                <p:cNvPr id="79" name="object 49">
                  <a:extLst>
                    <a:ext uri="{FF2B5EF4-FFF2-40B4-BE49-F238E27FC236}">
                      <a16:creationId xmlns="" xmlns:a16="http://schemas.microsoft.com/office/drawing/2014/main" id="{67B19CAE-9BDB-409F-8D90-89DB91C8B4CA}"/>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indent="0" algn="ctr">
                    <a:lnSpc>
                      <a:spcPct val="100000"/>
                    </a:lnSpc>
                  </a:pPr>
                  <a:r>
                    <a:rPr sz="1400" b="1" dirty="0">
                      <a:latin typeface="+mn-ea"/>
                      <a:cs typeface="Microsoft YaHei UI"/>
                    </a:rPr>
                    <a:t>《</a:t>
                  </a:r>
                  <a:r>
                    <a:rPr lang="zh-CN" altLang="en-US" sz="1400" b="1" dirty="0">
                      <a:latin typeface="+mn-ea"/>
                      <a:cs typeface="Microsoft YaHei UI"/>
                    </a:rPr>
                    <a:t>境内区块链信息服务备案清单</a:t>
                  </a:r>
                  <a:r>
                    <a:rPr sz="1400" b="1" spc="0" dirty="0">
                      <a:latin typeface="+mn-ea"/>
                      <a:cs typeface="Microsoft YaHei UI"/>
                    </a:rPr>
                    <a:t>》</a:t>
                  </a:r>
                  <a:endParaRPr sz="1400" dirty="0">
                    <a:latin typeface="+mn-ea"/>
                    <a:cs typeface="Microsoft YaHei UI"/>
                  </a:endParaRPr>
                </a:p>
                <a:p>
                  <a:pPr>
                    <a:lnSpc>
                      <a:spcPts val="650"/>
                    </a:lnSpc>
                    <a:spcBef>
                      <a:spcPts val="33"/>
                    </a:spcBef>
                  </a:pPr>
                  <a:endParaRPr sz="650" dirty="0">
                    <a:latin typeface="+mn-ea"/>
                  </a:endParaRPr>
                </a:p>
                <a:p>
                  <a:pPr marL="88900" marR="93345" algn="ctr">
                    <a:lnSpc>
                      <a:spcPct val="100000"/>
                    </a:lnSpc>
                  </a:pPr>
                  <a:r>
                    <a:rPr sz="1200" dirty="0">
                      <a:latin typeface="+mn-ea"/>
                      <a:cs typeface="Microsoft YaHei UI"/>
                    </a:rPr>
                    <a:t>互联网金融风险专项整治工作 领导小组办公室：建立代币发 行融资的活动监测机制，对已 </a:t>
                  </a:r>
                  <a:r>
                    <a:rPr sz="1200" spc="-5" dirty="0">
                      <a:latin typeface="+mn-ea"/>
                      <a:cs typeface="Microsoft YaHei UI"/>
                    </a:rPr>
                    <a:t>完成的</a:t>
                  </a:r>
                  <a:r>
                    <a:rPr sz="1200" spc="-10" dirty="0">
                      <a:latin typeface="+mn-ea"/>
                      <a:cs typeface="Microsoft YaHei UI"/>
                    </a:rPr>
                    <a:t>I</a:t>
                  </a:r>
                  <a:r>
                    <a:rPr sz="1200" spc="-15" dirty="0">
                      <a:latin typeface="+mn-ea"/>
                      <a:cs typeface="Microsoft YaHei UI"/>
                    </a:rPr>
                    <a:t>C</a:t>
                  </a:r>
                  <a:r>
                    <a:rPr sz="1200" spc="-10" dirty="0">
                      <a:latin typeface="+mn-ea"/>
                      <a:cs typeface="Microsoft YaHei UI"/>
                    </a:rPr>
                    <a:t>O</a:t>
                  </a:r>
                  <a:r>
                    <a:rPr sz="1200" spc="-5" dirty="0">
                      <a:latin typeface="+mn-ea"/>
                      <a:cs typeface="Microsoft YaHei UI"/>
                    </a:rPr>
                    <a:t>项目进行逐案研判</a:t>
                  </a:r>
                  <a:endParaRPr sz="1200" dirty="0">
                    <a:latin typeface="+mn-ea"/>
                    <a:cs typeface="Microsoft YaHei UI"/>
                  </a:endParaRPr>
                </a:p>
              </p:txBody>
            </p:sp>
          </p:grpSp>
        </p:grpSp>
      </p:grpSp>
      <p:grpSp>
        <p:nvGrpSpPr>
          <p:cNvPr id="90" name="组合 89">
            <a:extLst>
              <a:ext uri="{FF2B5EF4-FFF2-40B4-BE49-F238E27FC236}">
                <a16:creationId xmlns="" xmlns:a16="http://schemas.microsoft.com/office/drawing/2014/main" id="{439335EE-C000-42AD-878A-47140CFD7F1E}"/>
              </a:ext>
            </a:extLst>
          </p:cNvPr>
          <p:cNvGrpSpPr/>
          <p:nvPr/>
        </p:nvGrpSpPr>
        <p:grpSpPr>
          <a:xfrm>
            <a:off x="4984621" y="2641091"/>
            <a:ext cx="3188589" cy="2074752"/>
            <a:chOff x="2220467" y="2535809"/>
            <a:chExt cx="3188589" cy="2074752"/>
          </a:xfrm>
        </p:grpSpPr>
        <p:sp>
          <p:nvSpPr>
            <p:cNvPr id="91" name="object 39">
              <a:extLst>
                <a:ext uri="{FF2B5EF4-FFF2-40B4-BE49-F238E27FC236}">
                  <a16:creationId xmlns="" xmlns:a16="http://schemas.microsoft.com/office/drawing/2014/main" id="{D42AA99B-BB47-4E98-8B64-83DAB5D9D203}"/>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latin typeface="+mn-ea"/>
              </a:endParaRPr>
            </a:p>
          </p:txBody>
        </p:sp>
        <p:grpSp>
          <p:nvGrpSpPr>
            <p:cNvPr id="92" name="组合 91">
              <a:extLst>
                <a:ext uri="{FF2B5EF4-FFF2-40B4-BE49-F238E27FC236}">
                  <a16:creationId xmlns="" xmlns:a16="http://schemas.microsoft.com/office/drawing/2014/main" id="{1D9160AE-8D5B-45FB-ADCB-2522D66A4D64}"/>
                </a:ext>
              </a:extLst>
            </p:cNvPr>
            <p:cNvGrpSpPr/>
            <p:nvPr/>
          </p:nvGrpSpPr>
          <p:grpSpPr>
            <a:xfrm>
              <a:off x="2220467" y="2535809"/>
              <a:ext cx="3188589" cy="2074752"/>
              <a:chOff x="2220467" y="2535809"/>
              <a:chExt cx="3188589" cy="2074752"/>
            </a:xfrm>
          </p:grpSpPr>
          <p:sp>
            <p:nvSpPr>
              <p:cNvPr id="93" name="object 40">
                <a:extLst>
                  <a:ext uri="{FF2B5EF4-FFF2-40B4-BE49-F238E27FC236}">
                    <a16:creationId xmlns="" xmlns:a16="http://schemas.microsoft.com/office/drawing/2014/main" id="{5778EEB9-9FB7-4B9B-8BE6-1A0A90C83A98}"/>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latin typeface="+mn-ea"/>
                </a:endParaRPr>
              </a:p>
            </p:txBody>
          </p:sp>
          <p:grpSp>
            <p:nvGrpSpPr>
              <p:cNvPr id="94" name="组合 93">
                <a:extLst>
                  <a:ext uri="{FF2B5EF4-FFF2-40B4-BE49-F238E27FC236}">
                    <a16:creationId xmlns="" xmlns:a16="http://schemas.microsoft.com/office/drawing/2014/main" id="{4C677B60-C477-4C58-B143-95DEFE32041D}"/>
                  </a:ext>
                </a:extLst>
              </p:cNvPr>
              <p:cNvGrpSpPr/>
              <p:nvPr/>
            </p:nvGrpSpPr>
            <p:grpSpPr>
              <a:xfrm>
                <a:off x="2220467" y="2535809"/>
                <a:ext cx="3188589" cy="1488058"/>
                <a:chOff x="2220467" y="2535809"/>
                <a:chExt cx="3188589" cy="1488058"/>
              </a:xfrm>
            </p:grpSpPr>
            <p:sp>
              <p:nvSpPr>
                <p:cNvPr id="95" name="object 36">
                  <a:extLst>
                    <a:ext uri="{FF2B5EF4-FFF2-40B4-BE49-F238E27FC236}">
                      <a16:creationId xmlns="" xmlns:a16="http://schemas.microsoft.com/office/drawing/2014/main" id="{9882EB8D-A1B9-4660-91FC-1C7604E88809}"/>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latin typeface="+mn-ea"/>
                  </a:endParaRPr>
                </a:p>
              </p:txBody>
            </p:sp>
            <p:sp>
              <p:nvSpPr>
                <p:cNvPr id="96" name="object 37">
                  <a:extLst>
                    <a:ext uri="{FF2B5EF4-FFF2-40B4-BE49-F238E27FC236}">
                      <a16:creationId xmlns="" xmlns:a16="http://schemas.microsoft.com/office/drawing/2014/main" id="{4905F4F8-6D0D-473B-AA7D-69EE2B33640B}"/>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latin typeface="+mn-ea"/>
                  </a:endParaRPr>
                </a:p>
              </p:txBody>
            </p:sp>
            <p:sp>
              <p:nvSpPr>
                <p:cNvPr id="97" name="object 38">
                  <a:extLst>
                    <a:ext uri="{FF2B5EF4-FFF2-40B4-BE49-F238E27FC236}">
                      <a16:creationId xmlns="" xmlns:a16="http://schemas.microsoft.com/office/drawing/2014/main" id="{84882AE5-C4DD-4A24-B5EF-28BDDF6D1F2A}"/>
                    </a:ext>
                  </a:extLst>
                </p:cNvPr>
                <p:cNvSpPr txBox="1"/>
                <p:nvPr/>
              </p:nvSpPr>
              <p:spPr>
                <a:xfrm>
                  <a:off x="2306446" y="2613045"/>
                  <a:ext cx="798829" cy="209758"/>
                </a:xfrm>
                <a:prstGeom prst="rect">
                  <a:avLst/>
                </a:prstGeom>
              </p:spPr>
              <p:txBody>
                <a:bodyPr vert="horz" wrap="square" lIns="0" tIns="0" rIns="0" bIns="0" rtlCol="0">
                  <a:noAutofit/>
                </a:bodyPr>
                <a:lstStyle/>
                <a:p>
                  <a:pPr marL="12700">
                    <a:lnSpc>
                      <a:spcPct val="100000"/>
                    </a:lnSpc>
                  </a:pPr>
                  <a:r>
                    <a:rPr sz="1450" b="1" spc="-40" dirty="0">
                      <a:solidFill>
                        <a:srgbClr val="F9F9F9"/>
                      </a:solidFill>
                      <a:latin typeface="+mn-ea"/>
                      <a:cs typeface="Microsoft YaHei UI"/>
                    </a:rPr>
                    <a:t>2</a:t>
                  </a:r>
                  <a:r>
                    <a:rPr sz="1450" b="1" spc="-45" dirty="0">
                      <a:solidFill>
                        <a:srgbClr val="F9F9F9"/>
                      </a:solidFill>
                      <a:latin typeface="+mn-ea"/>
                      <a:cs typeface="Microsoft YaHei UI"/>
                    </a:rPr>
                    <a:t>0</a:t>
                  </a:r>
                  <a:r>
                    <a:rPr sz="1450" b="1" spc="-40" dirty="0">
                      <a:solidFill>
                        <a:srgbClr val="F9F9F9"/>
                      </a:solidFill>
                      <a:latin typeface="+mn-ea"/>
                      <a:cs typeface="Microsoft YaHei UI"/>
                    </a:rPr>
                    <a:t>1</a:t>
                  </a:r>
                  <a:r>
                    <a:rPr lang="en-US" altLang="zh-CN" sz="1450" b="1" spc="-45" dirty="0">
                      <a:solidFill>
                        <a:srgbClr val="F9F9F9"/>
                      </a:solidFill>
                      <a:latin typeface="+mn-ea"/>
                      <a:cs typeface="Microsoft YaHei UI"/>
                    </a:rPr>
                    <a:t>8</a:t>
                  </a:r>
                  <a:r>
                    <a:rPr sz="1450" b="1" spc="-30" dirty="0">
                      <a:solidFill>
                        <a:srgbClr val="F9F9F9"/>
                      </a:solidFill>
                      <a:latin typeface="+mn-ea"/>
                      <a:cs typeface="Microsoft YaHei UI"/>
                    </a:rPr>
                    <a:t>.</a:t>
                  </a:r>
                  <a:r>
                    <a:rPr lang="en-US" altLang="zh-CN" sz="1450" b="1" spc="-30" dirty="0">
                      <a:solidFill>
                        <a:srgbClr val="F9F9F9"/>
                      </a:solidFill>
                      <a:latin typeface="+mn-ea"/>
                      <a:cs typeface="Microsoft YaHei UI"/>
                    </a:rPr>
                    <a:t>11</a:t>
                  </a:r>
                  <a:endParaRPr sz="1450" dirty="0">
                    <a:latin typeface="+mn-ea"/>
                    <a:cs typeface="Microsoft YaHei UI"/>
                  </a:endParaRPr>
                </a:p>
              </p:txBody>
            </p:sp>
            <p:sp>
              <p:nvSpPr>
                <p:cNvPr id="98" name="object 46">
                  <a:extLst>
                    <a:ext uri="{FF2B5EF4-FFF2-40B4-BE49-F238E27FC236}">
                      <a16:creationId xmlns="" xmlns:a16="http://schemas.microsoft.com/office/drawing/2014/main" id="{6530610D-C262-40F9-8202-AD1B845DCAC3}"/>
                    </a:ext>
                  </a:extLst>
                </p:cNvPr>
                <p:cNvSpPr/>
                <p:nvPr/>
              </p:nvSpPr>
              <p:spPr>
                <a:xfrm>
                  <a:off x="2471927" y="3165348"/>
                  <a:ext cx="467868" cy="467868"/>
                </a:xfrm>
                <a:prstGeom prst="rect">
                  <a:avLst/>
                </a:prstGeom>
                <a:blipFill>
                  <a:blip r:embed="rId4" cstate="print"/>
                  <a:stretch>
                    <a:fillRect/>
                  </a:stretch>
                </a:blipFill>
              </p:spPr>
              <p:txBody>
                <a:bodyPr wrap="square" lIns="0" tIns="0" rIns="0" bIns="0" rtlCol="0">
                  <a:noAutofit/>
                </a:bodyPr>
                <a:lstStyle/>
                <a:p>
                  <a:endParaRPr>
                    <a:latin typeface="+mn-ea"/>
                  </a:endParaRPr>
                </a:p>
              </p:txBody>
            </p:sp>
            <p:sp>
              <p:nvSpPr>
                <p:cNvPr id="99" name="object 49">
                  <a:extLst>
                    <a:ext uri="{FF2B5EF4-FFF2-40B4-BE49-F238E27FC236}">
                      <a16:creationId xmlns="" xmlns:a16="http://schemas.microsoft.com/office/drawing/2014/main" id="{DB1B3D46-3BAB-4158-B1D2-A187298AAAE6}"/>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algn="ctr">
                    <a:lnSpc>
                      <a:spcPct val="100000"/>
                    </a:lnSpc>
                  </a:pPr>
                  <a:r>
                    <a:rPr lang="en-US" altLang="zh-CN" sz="1400" b="1" dirty="0">
                      <a:latin typeface="+mn-ea"/>
                      <a:cs typeface="Microsoft YaHei UI"/>
                    </a:rPr>
                    <a:t>《</a:t>
                  </a:r>
                  <a:r>
                    <a:rPr lang="zh-CN" altLang="en-US" sz="1400" b="1" dirty="0">
                      <a:latin typeface="+mn-ea"/>
                      <a:cs typeface="Microsoft YaHei UI"/>
                    </a:rPr>
                    <a:t>区块链能做什么、不能做什么？</a:t>
                  </a:r>
                  <a:r>
                    <a:rPr lang="en-US" altLang="zh-CN" sz="1400" b="1" dirty="0">
                      <a:latin typeface="+mn-ea"/>
                      <a:cs typeface="Microsoft YaHei UI"/>
                    </a:rPr>
                    <a:t>》</a:t>
                  </a:r>
                  <a:endParaRPr lang="zh-CN" altLang="en-US" sz="1400" dirty="0">
                    <a:latin typeface="+mn-ea"/>
                    <a:cs typeface="Microsoft YaHei UI"/>
                  </a:endParaRPr>
                </a:p>
                <a:p>
                  <a:pPr>
                    <a:lnSpc>
                      <a:spcPts val="650"/>
                    </a:lnSpc>
                    <a:spcBef>
                      <a:spcPts val="32"/>
                    </a:spcBef>
                  </a:pPr>
                  <a:endParaRPr lang="zh-CN" altLang="en-US" sz="1400" dirty="0">
                    <a:latin typeface="+mn-ea"/>
                  </a:endParaRPr>
                </a:p>
                <a:p>
                  <a:pPr marL="88900" marR="93345" algn="ctr">
                    <a:lnSpc>
                      <a:spcPct val="100000"/>
                    </a:lnSpc>
                  </a:pPr>
                  <a:r>
                    <a:rPr lang="zh-CN" altLang="en-US" sz="1200" dirty="0">
                      <a:latin typeface="+mn-ea"/>
                      <a:cs typeface="Microsoft YaHei UI"/>
                    </a:rPr>
                    <a:t>央行等七部委：要求即日起停 止各类代币发行融资活动，已 完成代币发行融资的组织和个 人应当做出清退等安排</a:t>
                  </a:r>
                </a:p>
              </p:txBody>
            </p:sp>
          </p:grpSp>
        </p:grpSp>
      </p:grpSp>
    </p:spTree>
    <p:extLst>
      <p:ext uri="{BB962C8B-B14F-4D97-AF65-F5344CB8AC3E}">
        <p14:creationId xmlns:p14="http://schemas.microsoft.com/office/powerpoint/2010/main" val="59481764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 xmlns:a16="http://schemas.microsoft.com/office/drawing/2014/main" id="{F70E52DE-711A-41B7-A44B-E7828AC26A7F}"/>
              </a:ext>
            </a:extLst>
          </p:cNvPr>
          <p:cNvGrpSpPr/>
          <p:nvPr/>
        </p:nvGrpSpPr>
        <p:grpSpPr>
          <a:xfrm>
            <a:off x="728645" y="3218146"/>
            <a:ext cx="10823042" cy="3522827"/>
            <a:chOff x="884326" y="2837434"/>
            <a:chExt cx="10823042" cy="3522827"/>
          </a:xfrm>
        </p:grpSpPr>
        <p:sp>
          <p:nvSpPr>
            <p:cNvPr id="23" name="object 10">
              <a:extLst>
                <a:ext uri="{FF2B5EF4-FFF2-40B4-BE49-F238E27FC236}">
                  <a16:creationId xmlns="" xmlns:a16="http://schemas.microsoft.com/office/drawing/2014/main" id="{2316CBE3-346B-4867-B5B3-5CACFF2B2739}"/>
                </a:ext>
              </a:extLst>
            </p:cNvPr>
            <p:cNvSpPr/>
            <p:nvPr/>
          </p:nvSpPr>
          <p:spPr>
            <a:xfrm>
              <a:off x="1418844" y="3160776"/>
              <a:ext cx="10080498" cy="2646426"/>
            </a:xfrm>
            <a:prstGeom prst="rect">
              <a:avLst/>
            </a:prstGeom>
            <a:blipFill>
              <a:blip r:embed="rId2" cstate="print"/>
              <a:stretch>
                <a:fillRect/>
              </a:stretch>
            </a:blipFill>
          </p:spPr>
          <p:txBody>
            <a:bodyPr wrap="square" lIns="0" tIns="0" rIns="0" bIns="0" rtlCol="0">
              <a:noAutofit/>
            </a:bodyPr>
            <a:lstStyle/>
            <a:p>
              <a:endParaRPr dirty="0"/>
            </a:p>
          </p:txBody>
        </p:sp>
        <p:sp>
          <p:nvSpPr>
            <p:cNvPr id="24" name="object 11">
              <a:extLst>
                <a:ext uri="{FF2B5EF4-FFF2-40B4-BE49-F238E27FC236}">
                  <a16:creationId xmlns="" xmlns:a16="http://schemas.microsoft.com/office/drawing/2014/main" id="{2DF3FE77-2F9C-48C4-82E9-A729824A3627}"/>
                </a:ext>
              </a:extLst>
            </p:cNvPr>
            <p:cNvSpPr/>
            <p:nvPr/>
          </p:nvSpPr>
          <p:spPr>
            <a:xfrm>
              <a:off x="1211580" y="2923032"/>
              <a:ext cx="0" cy="2883407"/>
            </a:xfrm>
            <a:custGeom>
              <a:avLst/>
              <a:gdLst/>
              <a:ahLst/>
              <a:cxnLst/>
              <a:rect l="l" t="t" r="r" b="b"/>
              <a:pathLst>
                <a:path h="2883407">
                  <a:moveTo>
                    <a:pt x="0" y="2883407"/>
                  </a:moveTo>
                  <a:lnTo>
                    <a:pt x="0" y="0"/>
                  </a:lnTo>
                </a:path>
              </a:pathLst>
            </a:custGeom>
            <a:ln w="15240">
              <a:solidFill>
                <a:srgbClr val="BABABA"/>
              </a:solidFill>
            </a:ln>
          </p:spPr>
          <p:txBody>
            <a:bodyPr wrap="square" lIns="0" tIns="0" rIns="0" bIns="0" rtlCol="0">
              <a:noAutofit/>
            </a:bodyPr>
            <a:lstStyle/>
            <a:p>
              <a:endParaRPr/>
            </a:p>
          </p:txBody>
        </p:sp>
        <p:sp>
          <p:nvSpPr>
            <p:cNvPr id="25" name="object 12">
              <a:extLst>
                <a:ext uri="{FF2B5EF4-FFF2-40B4-BE49-F238E27FC236}">
                  <a16:creationId xmlns="" xmlns:a16="http://schemas.microsoft.com/office/drawing/2014/main" id="{0BAFD663-B50F-44A6-8CBE-7993E16250CC}"/>
                </a:ext>
              </a:extLst>
            </p:cNvPr>
            <p:cNvSpPr/>
            <p:nvPr/>
          </p:nvSpPr>
          <p:spPr>
            <a:xfrm>
              <a:off x="1211580" y="5806440"/>
              <a:ext cx="10495788" cy="0"/>
            </a:xfrm>
            <a:custGeom>
              <a:avLst/>
              <a:gdLst/>
              <a:ahLst/>
              <a:cxnLst/>
              <a:rect l="l" t="t" r="r" b="b"/>
              <a:pathLst>
                <a:path w="10495788">
                  <a:moveTo>
                    <a:pt x="0" y="0"/>
                  </a:moveTo>
                  <a:lnTo>
                    <a:pt x="10495788" y="0"/>
                  </a:lnTo>
                </a:path>
              </a:pathLst>
            </a:custGeom>
            <a:ln w="15240">
              <a:solidFill>
                <a:srgbClr val="BABABA"/>
              </a:solidFill>
            </a:ln>
          </p:spPr>
          <p:txBody>
            <a:bodyPr wrap="square" lIns="0" tIns="0" rIns="0" bIns="0" rtlCol="0">
              <a:noAutofit/>
            </a:bodyPr>
            <a:lstStyle/>
            <a:p>
              <a:endParaRPr/>
            </a:p>
          </p:txBody>
        </p:sp>
        <p:sp>
          <p:nvSpPr>
            <p:cNvPr id="26" name="object 14">
              <a:extLst>
                <a:ext uri="{FF2B5EF4-FFF2-40B4-BE49-F238E27FC236}">
                  <a16:creationId xmlns="" xmlns:a16="http://schemas.microsoft.com/office/drawing/2014/main" id="{B5EA995E-D5F8-4044-A12C-312212A77F3F}"/>
                </a:ext>
              </a:extLst>
            </p:cNvPr>
            <p:cNvSpPr txBox="1"/>
            <p:nvPr/>
          </p:nvSpPr>
          <p:spPr>
            <a:xfrm>
              <a:off x="1452499" y="2931667"/>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11</a:t>
              </a:r>
              <a:endParaRPr sz="1000">
                <a:latin typeface="Microsoft YaHei UI"/>
                <a:cs typeface="Microsoft YaHei UI"/>
              </a:endParaRPr>
            </a:p>
          </p:txBody>
        </p:sp>
        <p:sp>
          <p:nvSpPr>
            <p:cNvPr id="27" name="object 15">
              <a:extLst>
                <a:ext uri="{FF2B5EF4-FFF2-40B4-BE49-F238E27FC236}">
                  <a16:creationId xmlns="" xmlns:a16="http://schemas.microsoft.com/office/drawing/2014/main" id="{1977AD9F-79B2-42DD-932B-5DC81EBD2C45}"/>
                </a:ext>
              </a:extLst>
            </p:cNvPr>
            <p:cNvSpPr txBox="1"/>
            <p:nvPr/>
          </p:nvSpPr>
          <p:spPr>
            <a:xfrm>
              <a:off x="2135251" y="3228847"/>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10</a:t>
              </a:r>
              <a:endParaRPr sz="1000">
                <a:latin typeface="Microsoft YaHei UI"/>
                <a:cs typeface="Microsoft YaHei UI"/>
              </a:endParaRPr>
            </a:p>
          </p:txBody>
        </p:sp>
        <p:sp>
          <p:nvSpPr>
            <p:cNvPr id="28" name="object 16">
              <a:extLst>
                <a:ext uri="{FF2B5EF4-FFF2-40B4-BE49-F238E27FC236}">
                  <a16:creationId xmlns="" xmlns:a16="http://schemas.microsoft.com/office/drawing/2014/main" id="{B3A40B0E-84AF-4A64-960D-378B933E89BD}"/>
                </a:ext>
              </a:extLst>
            </p:cNvPr>
            <p:cNvSpPr txBox="1"/>
            <p:nvPr/>
          </p:nvSpPr>
          <p:spPr>
            <a:xfrm>
              <a:off x="2873501" y="3231641"/>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10</a:t>
              </a:r>
              <a:endParaRPr sz="1000">
                <a:latin typeface="Microsoft YaHei UI"/>
                <a:cs typeface="Microsoft YaHei UI"/>
              </a:endParaRPr>
            </a:p>
          </p:txBody>
        </p:sp>
        <p:sp>
          <p:nvSpPr>
            <p:cNvPr id="29" name="object 17">
              <a:extLst>
                <a:ext uri="{FF2B5EF4-FFF2-40B4-BE49-F238E27FC236}">
                  <a16:creationId xmlns="" xmlns:a16="http://schemas.microsoft.com/office/drawing/2014/main" id="{CBDC4B50-B838-4CCC-AD39-1EAE718EB029}"/>
                </a:ext>
              </a:extLst>
            </p:cNvPr>
            <p:cNvSpPr txBox="1"/>
            <p:nvPr/>
          </p:nvSpPr>
          <p:spPr>
            <a:xfrm>
              <a:off x="3618357" y="3706114"/>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8</a:t>
              </a:r>
              <a:endParaRPr sz="1000">
                <a:latin typeface="Microsoft YaHei UI"/>
                <a:cs typeface="Microsoft YaHei UI"/>
              </a:endParaRPr>
            </a:p>
          </p:txBody>
        </p:sp>
        <p:sp>
          <p:nvSpPr>
            <p:cNvPr id="30" name="object 18">
              <a:extLst>
                <a:ext uri="{FF2B5EF4-FFF2-40B4-BE49-F238E27FC236}">
                  <a16:creationId xmlns="" xmlns:a16="http://schemas.microsoft.com/office/drawing/2014/main" id="{0200EFE2-0303-4095-B615-03566D3E25ED}"/>
                </a:ext>
              </a:extLst>
            </p:cNvPr>
            <p:cNvSpPr txBox="1"/>
            <p:nvPr/>
          </p:nvSpPr>
          <p:spPr>
            <a:xfrm>
              <a:off x="4269104" y="3946652"/>
              <a:ext cx="1530985" cy="62865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7</a:t>
              </a:r>
              <a:endParaRPr sz="1000" dirty="0">
                <a:latin typeface="Microsoft YaHei UI"/>
                <a:cs typeface="Microsoft YaHei UI"/>
              </a:endParaRPr>
            </a:p>
            <a:p>
              <a:pPr>
                <a:lnSpc>
                  <a:spcPts val="650"/>
                </a:lnSpc>
                <a:spcBef>
                  <a:spcPts val="2"/>
                </a:spcBef>
              </a:pPr>
              <a:endParaRPr sz="650" dirty="0"/>
            </a:p>
            <a:p>
              <a:pPr marL="103505" algn="ctr">
                <a:lnSpc>
                  <a:spcPct val="100000"/>
                </a:lnSpc>
              </a:pPr>
              <a:r>
                <a:rPr sz="1000" spc="-10" dirty="0">
                  <a:solidFill>
                    <a:srgbClr val="404040"/>
                  </a:solidFill>
                  <a:latin typeface="Microsoft YaHei UI"/>
                  <a:cs typeface="Microsoft YaHei UI"/>
                </a:rPr>
                <a:t>6</a:t>
              </a:r>
              <a:endParaRPr sz="1000" dirty="0">
                <a:latin typeface="Microsoft YaHei UI"/>
                <a:cs typeface="Microsoft YaHei UI"/>
              </a:endParaRPr>
            </a:p>
            <a:p>
              <a:pPr>
                <a:lnSpc>
                  <a:spcPts val="550"/>
                </a:lnSpc>
                <a:spcBef>
                  <a:spcPts val="45"/>
                </a:spcBef>
              </a:pPr>
              <a:endParaRPr sz="550" dirty="0"/>
            </a:p>
            <a:p>
              <a:pPr marR="12700" algn="r">
                <a:lnSpc>
                  <a:spcPct val="100000"/>
                </a:lnSpc>
              </a:pPr>
              <a:r>
                <a:rPr sz="1000" spc="-10" dirty="0">
                  <a:solidFill>
                    <a:srgbClr val="404040"/>
                  </a:solidFill>
                  <a:latin typeface="Microsoft YaHei UI"/>
                  <a:cs typeface="Microsoft YaHei UI"/>
                </a:rPr>
                <a:t>5</a:t>
              </a:r>
              <a:endParaRPr sz="1000" dirty="0">
                <a:latin typeface="Microsoft YaHei UI"/>
                <a:cs typeface="Microsoft YaHei UI"/>
              </a:endParaRPr>
            </a:p>
          </p:txBody>
        </p:sp>
        <p:sp>
          <p:nvSpPr>
            <p:cNvPr id="31" name="object 19">
              <a:extLst>
                <a:ext uri="{FF2B5EF4-FFF2-40B4-BE49-F238E27FC236}">
                  <a16:creationId xmlns="" xmlns:a16="http://schemas.microsoft.com/office/drawing/2014/main" id="{9185779B-C036-429E-B9C6-15BC986E5E9F}"/>
                </a:ext>
              </a:extLst>
            </p:cNvPr>
            <p:cNvSpPr txBox="1"/>
            <p:nvPr/>
          </p:nvSpPr>
          <p:spPr>
            <a:xfrm>
              <a:off x="6393941" y="4661154"/>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4</a:t>
              </a:r>
              <a:endParaRPr sz="1000">
                <a:latin typeface="Microsoft YaHei UI"/>
                <a:cs typeface="Microsoft YaHei UI"/>
              </a:endParaRPr>
            </a:p>
          </p:txBody>
        </p:sp>
        <p:sp>
          <p:nvSpPr>
            <p:cNvPr id="32" name="object 20">
              <a:extLst>
                <a:ext uri="{FF2B5EF4-FFF2-40B4-BE49-F238E27FC236}">
                  <a16:creationId xmlns="" xmlns:a16="http://schemas.microsoft.com/office/drawing/2014/main" id="{BCDBCF5C-09C4-4833-B447-86CA1B124FF2}"/>
                </a:ext>
              </a:extLst>
            </p:cNvPr>
            <p:cNvSpPr txBox="1"/>
            <p:nvPr/>
          </p:nvSpPr>
          <p:spPr>
            <a:xfrm>
              <a:off x="7086092"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4</a:t>
              </a:r>
              <a:endParaRPr sz="1000">
                <a:latin typeface="Microsoft YaHei UI"/>
                <a:cs typeface="Microsoft YaHei UI"/>
              </a:endParaRPr>
            </a:p>
          </p:txBody>
        </p:sp>
        <p:sp>
          <p:nvSpPr>
            <p:cNvPr id="33" name="object 21">
              <a:extLst>
                <a:ext uri="{FF2B5EF4-FFF2-40B4-BE49-F238E27FC236}">
                  <a16:creationId xmlns="" xmlns:a16="http://schemas.microsoft.com/office/drawing/2014/main" id="{E6BA68A8-4217-4B9E-91FA-5D7D606ED179}"/>
                </a:ext>
              </a:extLst>
            </p:cNvPr>
            <p:cNvSpPr txBox="1"/>
            <p:nvPr/>
          </p:nvSpPr>
          <p:spPr>
            <a:xfrm>
              <a:off x="7798689"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4</a:t>
              </a:r>
              <a:endParaRPr sz="1000">
                <a:latin typeface="Microsoft YaHei UI"/>
                <a:cs typeface="Microsoft YaHei UI"/>
              </a:endParaRPr>
            </a:p>
          </p:txBody>
        </p:sp>
        <p:sp>
          <p:nvSpPr>
            <p:cNvPr id="34" name="object 22">
              <a:extLst>
                <a:ext uri="{FF2B5EF4-FFF2-40B4-BE49-F238E27FC236}">
                  <a16:creationId xmlns="" xmlns:a16="http://schemas.microsoft.com/office/drawing/2014/main" id="{E6EB544E-C907-44DE-8BB9-D2304F09B215}"/>
                </a:ext>
              </a:extLst>
            </p:cNvPr>
            <p:cNvSpPr txBox="1"/>
            <p:nvPr/>
          </p:nvSpPr>
          <p:spPr>
            <a:xfrm>
              <a:off x="8498585"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4</a:t>
              </a:r>
              <a:endParaRPr sz="1000">
                <a:latin typeface="Microsoft YaHei UI"/>
                <a:cs typeface="Microsoft YaHei UI"/>
              </a:endParaRPr>
            </a:p>
          </p:txBody>
        </p:sp>
        <p:sp>
          <p:nvSpPr>
            <p:cNvPr id="35" name="object 23">
              <a:extLst>
                <a:ext uri="{FF2B5EF4-FFF2-40B4-BE49-F238E27FC236}">
                  <a16:creationId xmlns="" xmlns:a16="http://schemas.microsoft.com/office/drawing/2014/main" id="{CDEF4399-156B-452D-9FC6-05D32AA3539E}"/>
                </a:ext>
              </a:extLst>
            </p:cNvPr>
            <p:cNvSpPr txBox="1"/>
            <p:nvPr/>
          </p:nvSpPr>
          <p:spPr>
            <a:xfrm>
              <a:off x="9160256"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4</a:t>
              </a:r>
              <a:endParaRPr sz="1000">
                <a:latin typeface="Microsoft YaHei UI"/>
                <a:cs typeface="Microsoft YaHei UI"/>
              </a:endParaRPr>
            </a:p>
          </p:txBody>
        </p:sp>
        <p:sp>
          <p:nvSpPr>
            <p:cNvPr id="36" name="object 24">
              <a:extLst>
                <a:ext uri="{FF2B5EF4-FFF2-40B4-BE49-F238E27FC236}">
                  <a16:creationId xmlns="" xmlns:a16="http://schemas.microsoft.com/office/drawing/2014/main" id="{331525B3-1DC9-4D50-AC7B-12AFE03D27DD}"/>
                </a:ext>
              </a:extLst>
            </p:cNvPr>
            <p:cNvSpPr txBox="1"/>
            <p:nvPr/>
          </p:nvSpPr>
          <p:spPr>
            <a:xfrm>
              <a:off x="9910953" y="4862321"/>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3</a:t>
              </a:r>
              <a:endParaRPr sz="1000">
                <a:latin typeface="Microsoft YaHei UI"/>
                <a:cs typeface="Microsoft YaHei UI"/>
              </a:endParaRPr>
            </a:p>
          </p:txBody>
        </p:sp>
        <p:sp>
          <p:nvSpPr>
            <p:cNvPr id="37" name="object 25">
              <a:extLst>
                <a:ext uri="{FF2B5EF4-FFF2-40B4-BE49-F238E27FC236}">
                  <a16:creationId xmlns="" xmlns:a16="http://schemas.microsoft.com/office/drawing/2014/main" id="{DB1118FC-1CB8-481D-8AF8-9B5121EEA238}"/>
                </a:ext>
              </a:extLst>
            </p:cNvPr>
            <p:cNvSpPr txBox="1"/>
            <p:nvPr/>
          </p:nvSpPr>
          <p:spPr>
            <a:xfrm>
              <a:off x="10585450" y="4862321"/>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3</a:t>
              </a:r>
              <a:endParaRPr sz="1000">
                <a:latin typeface="Microsoft YaHei UI"/>
                <a:cs typeface="Microsoft YaHei UI"/>
              </a:endParaRPr>
            </a:p>
          </p:txBody>
        </p:sp>
        <p:sp>
          <p:nvSpPr>
            <p:cNvPr id="38" name="object 26">
              <a:extLst>
                <a:ext uri="{FF2B5EF4-FFF2-40B4-BE49-F238E27FC236}">
                  <a16:creationId xmlns="" xmlns:a16="http://schemas.microsoft.com/office/drawing/2014/main" id="{15FFE789-EDA3-4DC6-8EAD-E21F7072D7CD}"/>
                </a:ext>
              </a:extLst>
            </p:cNvPr>
            <p:cNvSpPr txBox="1"/>
            <p:nvPr/>
          </p:nvSpPr>
          <p:spPr>
            <a:xfrm>
              <a:off x="11329543" y="4938521"/>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3</a:t>
              </a:r>
              <a:endParaRPr sz="1000">
                <a:latin typeface="Microsoft YaHei UI"/>
                <a:cs typeface="Microsoft YaHei UI"/>
              </a:endParaRPr>
            </a:p>
          </p:txBody>
        </p:sp>
        <p:sp>
          <p:nvSpPr>
            <p:cNvPr id="39" name="object 27">
              <a:extLst>
                <a:ext uri="{FF2B5EF4-FFF2-40B4-BE49-F238E27FC236}">
                  <a16:creationId xmlns="" xmlns:a16="http://schemas.microsoft.com/office/drawing/2014/main" id="{6D83AE0D-5176-496C-9918-F20A6845F8A5}"/>
                </a:ext>
              </a:extLst>
            </p:cNvPr>
            <p:cNvSpPr txBox="1"/>
            <p:nvPr/>
          </p:nvSpPr>
          <p:spPr>
            <a:xfrm>
              <a:off x="959002" y="5720588"/>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0</a:t>
              </a:r>
              <a:endParaRPr sz="1000">
                <a:latin typeface="Microsoft YaHei UI"/>
                <a:cs typeface="Microsoft YaHei UI"/>
              </a:endParaRPr>
            </a:p>
          </p:txBody>
        </p:sp>
        <p:sp>
          <p:nvSpPr>
            <p:cNvPr id="40" name="object 28">
              <a:extLst>
                <a:ext uri="{FF2B5EF4-FFF2-40B4-BE49-F238E27FC236}">
                  <a16:creationId xmlns="" xmlns:a16="http://schemas.microsoft.com/office/drawing/2014/main" id="{20E60260-B4BF-4283-ABF7-5CF45BB48447}"/>
                </a:ext>
              </a:extLst>
            </p:cNvPr>
            <p:cNvSpPr txBox="1"/>
            <p:nvPr/>
          </p:nvSpPr>
          <p:spPr>
            <a:xfrm>
              <a:off x="959002" y="4759579"/>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4</a:t>
              </a:r>
              <a:endParaRPr sz="1000">
                <a:latin typeface="Microsoft YaHei UI"/>
                <a:cs typeface="Microsoft YaHei UI"/>
              </a:endParaRPr>
            </a:p>
          </p:txBody>
        </p:sp>
        <p:sp>
          <p:nvSpPr>
            <p:cNvPr id="41" name="object 29">
              <a:extLst>
                <a:ext uri="{FF2B5EF4-FFF2-40B4-BE49-F238E27FC236}">
                  <a16:creationId xmlns="" xmlns:a16="http://schemas.microsoft.com/office/drawing/2014/main" id="{BD84577A-B894-4B97-97F7-4CEA394FC36E}"/>
                </a:ext>
              </a:extLst>
            </p:cNvPr>
            <p:cNvSpPr txBox="1"/>
            <p:nvPr/>
          </p:nvSpPr>
          <p:spPr>
            <a:xfrm>
              <a:off x="959002" y="3798570"/>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8</a:t>
              </a:r>
              <a:endParaRPr sz="1000">
                <a:latin typeface="Microsoft YaHei UI"/>
                <a:cs typeface="Microsoft YaHei UI"/>
              </a:endParaRPr>
            </a:p>
          </p:txBody>
        </p:sp>
        <p:sp>
          <p:nvSpPr>
            <p:cNvPr id="42" name="object 30">
              <a:extLst>
                <a:ext uri="{FF2B5EF4-FFF2-40B4-BE49-F238E27FC236}">
                  <a16:creationId xmlns="" xmlns:a16="http://schemas.microsoft.com/office/drawing/2014/main" id="{A624F665-C473-477F-BC30-41AE14EC2EEE}"/>
                </a:ext>
              </a:extLst>
            </p:cNvPr>
            <p:cNvSpPr txBox="1"/>
            <p:nvPr/>
          </p:nvSpPr>
          <p:spPr>
            <a:xfrm>
              <a:off x="884326" y="2837434"/>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12</a:t>
              </a:r>
              <a:endParaRPr sz="1000">
                <a:latin typeface="Microsoft YaHei UI"/>
                <a:cs typeface="Microsoft YaHei UI"/>
              </a:endParaRPr>
            </a:p>
          </p:txBody>
        </p:sp>
        <p:sp>
          <p:nvSpPr>
            <p:cNvPr id="43" name="object 31">
              <a:extLst>
                <a:ext uri="{FF2B5EF4-FFF2-40B4-BE49-F238E27FC236}">
                  <a16:creationId xmlns="" xmlns:a16="http://schemas.microsoft.com/office/drawing/2014/main" id="{41A213A2-4D9A-4F71-A03E-05478F1FE91C}"/>
                </a:ext>
              </a:extLst>
            </p:cNvPr>
            <p:cNvSpPr txBox="1"/>
            <p:nvPr/>
          </p:nvSpPr>
          <p:spPr>
            <a:xfrm>
              <a:off x="1422272"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贵阳</a:t>
              </a:r>
              <a:endParaRPr sz="1000">
                <a:latin typeface="Microsoft YaHei UI"/>
                <a:cs typeface="Microsoft YaHei UI"/>
              </a:endParaRPr>
            </a:p>
          </p:txBody>
        </p:sp>
        <p:sp>
          <p:nvSpPr>
            <p:cNvPr id="44" name="object 32">
              <a:extLst>
                <a:ext uri="{FF2B5EF4-FFF2-40B4-BE49-F238E27FC236}">
                  <a16:creationId xmlns="" xmlns:a16="http://schemas.microsoft.com/office/drawing/2014/main" id="{99177818-C6C5-42BB-B50E-BDFADB93E4E0}"/>
                </a:ext>
              </a:extLst>
            </p:cNvPr>
            <p:cNvSpPr txBox="1"/>
            <p:nvPr/>
          </p:nvSpPr>
          <p:spPr>
            <a:xfrm>
              <a:off x="2122170"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广州</a:t>
              </a:r>
              <a:endParaRPr sz="1000">
                <a:latin typeface="Microsoft YaHei UI"/>
                <a:cs typeface="Microsoft YaHei UI"/>
              </a:endParaRPr>
            </a:p>
          </p:txBody>
        </p:sp>
        <p:sp>
          <p:nvSpPr>
            <p:cNvPr id="45" name="object 33">
              <a:extLst>
                <a:ext uri="{FF2B5EF4-FFF2-40B4-BE49-F238E27FC236}">
                  <a16:creationId xmlns="" xmlns:a16="http://schemas.microsoft.com/office/drawing/2014/main" id="{AB702820-C732-46E2-A4E3-6CE56D1BC683}"/>
                </a:ext>
              </a:extLst>
            </p:cNvPr>
            <p:cNvSpPr txBox="1"/>
            <p:nvPr/>
          </p:nvSpPr>
          <p:spPr>
            <a:xfrm>
              <a:off x="2821939"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杭州</a:t>
              </a:r>
              <a:endParaRPr sz="1000">
                <a:latin typeface="Microsoft YaHei UI"/>
                <a:cs typeface="Microsoft YaHei UI"/>
              </a:endParaRPr>
            </a:p>
          </p:txBody>
        </p:sp>
        <p:sp>
          <p:nvSpPr>
            <p:cNvPr id="46" name="object 34">
              <a:extLst>
                <a:ext uri="{FF2B5EF4-FFF2-40B4-BE49-F238E27FC236}">
                  <a16:creationId xmlns="" xmlns:a16="http://schemas.microsoft.com/office/drawing/2014/main" id="{AC8E6C27-50E7-4465-A214-3F39863B8C10}"/>
                </a:ext>
              </a:extLst>
            </p:cNvPr>
            <p:cNvSpPr txBox="1"/>
            <p:nvPr/>
          </p:nvSpPr>
          <p:spPr>
            <a:xfrm>
              <a:off x="3521709"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上海</a:t>
              </a:r>
              <a:endParaRPr sz="1000">
                <a:latin typeface="Microsoft YaHei UI"/>
                <a:cs typeface="Microsoft YaHei UI"/>
              </a:endParaRPr>
            </a:p>
          </p:txBody>
        </p:sp>
        <p:sp>
          <p:nvSpPr>
            <p:cNvPr id="47" name="object 35">
              <a:extLst>
                <a:ext uri="{FF2B5EF4-FFF2-40B4-BE49-F238E27FC236}">
                  <a16:creationId xmlns="" xmlns:a16="http://schemas.microsoft.com/office/drawing/2014/main" id="{66E453A3-C346-4082-B25E-A080DF0B7F6C}"/>
                </a:ext>
              </a:extLst>
            </p:cNvPr>
            <p:cNvSpPr txBox="1"/>
            <p:nvPr/>
          </p:nvSpPr>
          <p:spPr>
            <a:xfrm>
              <a:off x="4221607"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北京</a:t>
              </a:r>
              <a:endParaRPr sz="1000">
                <a:latin typeface="Microsoft YaHei UI"/>
                <a:cs typeface="Microsoft YaHei UI"/>
              </a:endParaRPr>
            </a:p>
          </p:txBody>
        </p:sp>
        <p:sp>
          <p:nvSpPr>
            <p:cNvPr id="48" name="object 36">
              <a:extLst>
                <a:ext uri="{FF2B5EF4-FFF2-40B4-BE49-F238E27FC236}">
                  <a16:creationId xmlns="" xmlns:a16="http://schemas.microsoft.com/office/drawing/2014/main" id="{7038D2B8-9846-462A-94C3-983645063EF9}"/>
                </a:ext>
              </a:extLst>
            </p:cNvPr>
            <p:cNvSpPr txBox="1"/>
            <p:nvPr/>
          </p:nvSpPr>
          <p:spPr>
            <a:xfrm>
              <a:off x="4921377"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天津</a:t>
              </a:r>
              <a:endParaRPr sz="1000">
                <a:latin typeface="Microsoft YaHei UI"/>
                <a:cs typeface="Microsoft YaHei UI"/>
              </a:endParaRPr>
            </a:p>
          </p:txBody>
        </p:sp>
        <p:sp>
          <p:nvSpPr>
            <p:cNvPr id="49" name="object 37">
              <a:extLst>
                <a:ext uri="{FF2B5EF4-FFF2-40B4-BE49-F238E27FC236}">
                  <a16:creationId xmlns="" xmlns:a16="http://schemas.microsoft.com/office/drawing/2014/main" id="{77C316A7-AC1B-4420-961C-3658BCD209EF}"/>
                </a:ext>
              </a:extLst>
            </p:cNvPr>
            <p:cNvSpPr txBox="1"/>
            <p:nvPr/>
          </p:nvSpPr>
          <p:spPr>
            <a:xfrm>
              <a:off x="5621273" y="5929985"/>
              <a:ext cx="978535" cy="165100"/>
            </a:xfrm>
            <a:prstGeom prst="rect">
              <a:avLst/>
            </a:prstGeom>
          </p:spPr>
          <p:txBody>
            <a:bodyPr vert="horz" wrap="square" lIns="0" tIns="0" rIns="0" bIns="0" rtlCol="0">
              <a:noAutofit/>
            </a:bodyPr>
            <a:lstStyle/>
            <a:p>
              <a:pPr marL="12700">
                <a:lnSpc>
                  <a:spcPct val="100000"/>
                </a:lnSpc>
                <a:tabLst>
                  <a:tab pos="711835" algn="l"/>
                </a:tabLst>
              </a:pPr>
              <a:r>
                <a:rPr sz="1000" spc="-10" dirty="0">
                  <a:solidFill>
                    <a:srgbClr val="404040"/>
                  </a:solidFill>
                  <a:latin typeface="Microsoft YaHei UI"/>
                  <a:cs typeface="Microsoft YaHei UI"/>
                </a:rPr>
                <a:t>南京	重庆</a:t>
              </a:r>
              <a:endParaRPr sz="1000">
                <a:latin typeface="Microsoft YaHei UI"/>
                <a:cs typeface="Microsoft YaHei UI"/>
              </a:endParaRPr>
            </a:p>
          </p:txBody>
        </p:sp>
        <p:sp>
          <p:nvSpPr>
            <p:cNvPr id="50" name="object 38">
              <a:extLst>
                <a:ext uri="{FF2B5EF4-FFF2-40B4-BE49-F238E27FC236}">
                  <a16:creationId xmlns="" xmlns:a16="http://schemas.microsoft.com/office/drawing/2014/main" id="{30AD7C59-D608-435B-A086-6D2B2F827794}"/>
                </a:ext>
              </a:extLst>
            </p:cNvPr>
            <p:cNvSpPr txBox="1"/>
            <p:nvPr/>
          </p:nvSpPr>
          <p:spPr>
            <a:xfrm>
              <a:off x="7021194"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福州</a:t>
              </a:r>
              <a:endParaRPr sz="1000">
                <a:latin typeface="Microsoft YaHei UI"/>
                <a:cs typeface="Microsoft YaHei UI"/>
              </a:endParaRPr>
            </a:p>
          </p:txBody>
        </p:sp>
        <p:sp>
          <p:nvSpPr>
            <p:cNvPr id="51" name="object 39">
              <a:extLst>
                <a:ext uri="{FF2B5EF4-FFF2-40B4-BE49-F238E27FC236}">
                  <a16:creationId xmlns="" xmlns:a16="http://schemas.microsoft.com/office/drawing/2014/main" id="{B65FAE7E-4826-4CEA-B344-39D7E916AEE1}"/>
                </a:ext>
              </a:extLst>
            </p:cNvPr>
            <p:cNvSpPr txBox="1"/>
            <p:nvPr/>
          </p:nvSpPr>
          <p:spPr>
            <a:xfrm>
              <a:off x="7720965"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南宁</a:t>
              </a:r>
              <a:endParaRPr sz="1000">
                <a:latin typeface="Microsoft YaHei UI"/>
                <a:cs typeface="Microsoft YaHei UI"/>
              </a:endParaRPr>
            </a:p>
          </p:txBody>
        </p:sp>
        <p:sp>
          <p:nvSpPr>
            <p:cNvPr id="52" name="object 40">
              <a:extLst>
                <a:ext uri="{FF2B5EF4-FFF2-40B4-BE49-F238E27FC236}">
                  <a16:creationId xmlns="" xmlns:a16="http://schemas.microsoft.com/office/drawing/2014/main" id="{8F208DC7-A85B-4D4B-8483-77C66F681FDB}"/>
                </a:ext>
              </a:extLst>
            </p:cNvPr>
            <p:cNvSpPr txBox="1"/>
            <p:nvPr/>
          </p:nvSpPr>
          <p:spPr>
            <a:xfrm>
              <a:off x="8420861"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南昌</a:t>
              </a:r>
              <a:endParaRPr sz="1000">
                <a:latin typeface="Microsoft YaHei UI"/>
                <a:cs typeface="Microsoft YaHei UI"/>
              </a:endParaRPr>
            </a:p>
          </p:txBody>
        </p:sp>
        <p:sp>
          <p:nvSpPr>
            <p:cNvPr id="53" name="object 41">
              <a:extLst>
                <a:ext uri="{FF2B5EF4-FFF2-40B4-BE49-F238E27FC236}">
                  <a16:creationId xmlns="" xmlns:a16="http://schemas.microsoft.com/office/drawing/2014/main" id="{7648F82A-9097-49D2-AA4D-7EEA330FED8E}"/>
                </a:ext>
              </a:extLst>
            </p:cNvPr>
            <p:cNvSpPr txBox="1"/>
            <p:nvPr/>
          </p:nvSpPr>
          <p:spPr>
            <a:xfrm>
              <a:off x="9120631"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深圳</a:t>
              </a:r>
              <a:endParaRPr sz="1000">
                <a:latin typeface="Microsoft YaHei UI"/>
                <a:cs typeface="Microsoft YaHei UI"/>
              </a:endParaRPr>
            </a:p>
          </p:txBody>
        </p:sp>
        <p:sp>
          <p:nvSpPr>
            <p:cNvPr id="54" name="object 42">
              <a:extLst>
                <a:ext uri="{FF2B5EF4-FFF2-40B4-BE49-F238E27FC236}">
                  <a16:creationId xmlns="" xmlns:a16="http://schemas.microsoft.com/office/drawing/2014/main" id="{EE2CD59B-7A0E-4EE4-A3AA-C257E4A0F96C}"/>
                </a:ext>
              </a:extLst>
            </p:cNvPr>
            <p:cNvSpPr txBox="1"/>
            <p:nvPr/>
          </p:nvSpPr>
          <p:spPr>
            <a:xfrm>
              <a:off x="9757918" y="5929985"/>
              <a:ext cx="4051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石家庄</a:t>
              </a:r>
              <a:endParaRPr sz="1000">
                <a:latin typeface="Microsoft YaHei UI"/>
                <a:cs typeface="Microsoft YaHei UI"/>
              </a:endParaRPr>
            </a:p>
          </p:txBody>
        </p:sp>
        <p:sp>
          <p:nvSpPr>
            <p:cNvPr id="55" name="object 43">
              <a:extLst>
                <a:ext uri="{FF2B5EF4-FFF2-40B4-BE49-F238E27FC236}">
                  <a16:creationId xmlns="" xmlns:a16="http://schemas.microsoft.com/office/drawing/2014/main" id="{0A3D724F-1E2A-45D6-AEFE-20B1BDD2E99D}"/>
                </a:ext>
              </a:extLst>
            </p:cNvPr>
            <p:cNvSpPr txBox="1"/>
            <p:nvPr/>
          </p:nvSpPr>
          <p:spPr>
            <a:xfrm>
              <a:off x="10520298"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沈阳</a:t>
              </a:r>
              <a:endParaRPr sz="1000">
                <a:latin typeface="Microsoft YaHei UI"/>
                <a:cs typeface="Microsoft YaHei UI"/>
              </a:endParaRPr>
            </a:p>
          </p:txBody>
        </p:sp>
        <p:sp>
          <p:nvSpPr>
            <p:cNvPr id="56" name="object 44">
              <a:extLst>
                <a:ext uri="{FF2B5EF4-FFF2-40B4-BE49-F238E27FC236}">
                  <a16:creationId xmlns="" xmlns:a16="http://schemas.microsoft.com/office/drawing/2014/main" id="{73339BDD-5572-45CF-BA45-93EE99842FCD}"/>
                </a:ext>
              </a:extLst>
            </p:cNvPr>
            <p:cNvSpPr txBox="1"/>
            <p:nvPr/>
          </p:nvSpPr>
          <p:spPr>
            <a:xfrm>
              <a:off x="11220068"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济南</a:t>
              </a:r>
              <a:endParaRPr sz="1000">
                <a:latin typeface="Microsoft YaHei UI"/>
                <a:cs typeface="Microsoft YaHei UI"/>
              </a:endParaRPr>
            </a:p>
          </p:txBody>
        </p:sp>
        <p:sp>
          <p:nvSpPr>
            <p:cNvPr id="57" name="object 45">
              <a:extLst>
                <a:ext uri="{FF2B5EF4-FFF2-40B4-BE49-F238E27FC236}">
                  <a16:creationId xmlns="" xmlns:a16="http://schemas.microsoft.com/office/drawing/2014/main" id="{8251E3B0-B053-4762-97CC-360AFCCE9A1F}"/>
                </a:ext>
              </a:extLst>
            </p:cNvPr>
            <p:cNvSpPr/>
            <p:nvPr/>
          </p:nvSpPr>
          <p:spPr>
            <a:xfrm>
              <a:off x="5783579" y="6230111"/>
              <a:ext cx="81534" cy="83057"/>
            </a:xfrm>
            <a:prstGeom prst="rect">
              <a:avLst/>
            </a:prstGeom>
            <a:blipFill>
              <a:blip r:embed="rId3" cstate="print"/>
              <a:stretch>
                <a:fillRect/>
              </a:stretch>
            </a:blipFill>
          </p:spPr>
          <p:txBody>
            <a:bodyPr wrap="square" lIns="0" tIns="0" rIns="0" bIns="0" rtlCol="0">
              <a:noAutofit/>
            </a:bodyPr>
            <a:lstStyle/>
            <a:p>
              <a:endParaRPr/>
            </a:p>
          </p:txBody>
        </p:sp>
        <p:sp>
          <p:nvSpPr>
            <p:cNvPr id="58" name="object 46">
              <a:extLst>
                <a:ext uri="{FF2B5EF4-FFF2-40B4-BE49-F238E27FC236}">
                  <a16:creationId xmlns="" xmlns:a16="http://schemas.microsoft.com/office/drawing/2014/main" id="{0FAB930B-74C1-418D-891E-9E9D0F5A3AFF}"/>
                </a:ext>
              </a:extLst>
            </p:cNvPr>
            <p:cNvSpPr txBox="1"/>
            <p:nvPr/>
          </p:nvSpPr>
          <p:spPr>
            <a:xfrm>
              <a:off x="5883655" y="6195161"/>
              <a:ext cx="116395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latin typeface="Microsoft YaHei UI"/>
                  <a:cs typeface="Microsoft YaHei UI"/>
                </a:rPr>
                <a:t>区块链扶持政策数量</a:t>
              </a:r>
              <a:endParaRPr sz="1000">
                <a:latin typeface="Microsoft YaHei UI"/>
                <a:cs typeface="Microsoft YaHei UI"/>
              </a:endParaRPr>
            </a:p>
          </p:txBody>
        </p:sp>
      </p:grpSp>
      <p:sp>
        <p:nvSpPr>
          <p:cNvPr id="21" name="object 13">
            <a:extLst>
              <a:ext uri="{FF2B5EF4-FFF2-40B4-BE49-F238E27FC236}">
                <a16:creationId xmlns="" xmlns:a16="http://schemas.microsoft.com/office/drawing/2014/main" id="{60EDA83C-CCD1-4001-99DD-119E4FFEA4BA}"/>
              </a:ext>
            </a:extLst>
          </p:cNvPr>
          <p:cNvSpPr txBox="1"/>
          <p:nvPr/>
        </p:nvSpPr>
        <p:spPr>
          <a:xfrm>
            <a:off x="4182056" y="3532041"/>
            <a:ext cx="7368868" cy="1191895"/>
          </a:xfrm>
          <a:prstGeom prst="rect">
            <a:avLst/>
          </a:prstGeom>
        </p:spPr>
        <p:txBody>
          <a:bodyPr vert="horz" wrap="square" lIns="0" tIns="0" rIns="0" bIns="0" rtlCol="0">
            <a:noAutofit/>
          </a:bodyPr>
          <a:lstStyle/>
          <a:p>
            <a:pPr marL="12700">
              <a:lnSpc>
                <a:spcPct val="100000"/>
              </a:lnSpc>
            </a:pPr>
            <a:r>
              <a:rPr sz="1400" spc="165" dirty="0">
                <a:solidFill>
                  <a:srgbClr val="1D9ED2"/>
                </a:solidFill>
                <a:latin typeface="Segoe UI Emoji"/>
                <a:cs typeface="Segoe UI Emoji"/>
              </a:rPr>
              <a:t>◆ </a:t>
            </a:r>
            <a:r>
              <a:rPr sz="1400" spc="100" dirty="0">
                <a:solidFill>
                  <a:srgbClr val="1D9ED2"/>
                </a:solidFill>
                <a:latin typeface="Segoe UI Emoji"/>
                <a:cs typeface="Segoe UI Emoji"/>
              </a:rPr>
              <a:t> </a:t>
            </a:r>
            <a:r>
              <a:rPr lang="zh-CN" altLang="en-US" sz="1400" spc="0" dirty="0">
                <a:solidFill>
                  <a:srgbClr val="585858"/>
                </a:solidFill>
                <a:latin typeface="Microsoft YaHei UI"/>
                <a:cs typeface="Microsoft YaHei UI"/>
              </a:rPr>
              <a:t>据亿欧智库不完全统计</a:t>
            </a:r>
            <a:r>
              <a:rPr lang="zh-CN" altLang="en-US" sz="1400" spc="-15" dirty="0">
                <a:solidFill>
                  <a:srgbClr val="585858"/>
                </a:solidFill>
                <a:latin typeface="Microsoft YaHei UI"/>
                <a:cs typeface="Microsoft YaHei UI"/>
              </a:rPr>
              <a:t>，</a:t>
            </a:r>
            <a:r>
              <a:rPr lang="zh-CN" altLang="en-US" sz="1400" spc="0" dirty="0">
                <a:solidFill>
                  <a:srgbClr val="585858"/>
                </a:solidFill>
                <a:latin typeface="Microsoft YaHei UI"/>
                <a:cs typeface="Microsoft YaHei UI"/>
              </a:rPr>
              <a:t>截至</a:t>
            </a:r>
            <a:r>
              <a:rPr lang="en-US" altLang="zh-CN" sz="1400" spc="-10" dirty="0">
                <a:solidFill>
                  <a:srgbClr val="585858"/>
                </a:solidFill>
                <a:latin typeface="Microsoft YaHei UI"/>
                <a:cs typeface="Microsoft YaHei UI"/>
              </a:rPr>
              <a:t>2</a:t>
            </a:r>
            <a:r>
              <a:rPr lang="en-US" altLang="zh-CN" sz="1400" spc="0" dirty="0">
                <a:solidFill>
                  <a:srgbClr val="585858"/>
                </a:solidFill>
                <a:latin typeface="Microsoft YaHei UI"/>
                <a:cs typeface="Microsoft YaHei UI"/>
              </a:rPr>
              <a:t>01</a:t>
            </a:r>
            <a:r>
              <a:rPr lang="en-US" altLang="zh-CN" sz="1400" spc="5" dirty="0">
                <a:solidFill>
                  <a:srgbClr val="585858"/>
                </a:solidFill>
                <a:latin typeface="Microsoft YaHei UI"/>
                <a:cs typeface="Microsoft YaHei UI"/>
              </a:rPr>
              <a:t>8</a:t>
            </a:r>
            <a:r>
              <a:rPr lang="zh-CN" altLang="en-US" sz="1400" spc="-15" dirty="0">
                <a:solidFill>
                  <a:srgbClr val="585858"/>
                </a:solidFill>
                <a:latin typeface="Microsoft YaHei UI"/>
                <a:cs typeface="Microsoft YaHei UI"/>
              </a:rPr>
              <a:t>年</a:t>
            </a:r>
            <a:r>
              <a:rPr lang="en-US" altLang="zh-CN" sz="1400" spc="0" dirty="0">
                <a:solidFill>
                  <a:srgbClr val="585858"/>
                </a:solidFill>
                <a:latin typeface="Microsoft YaHei UI"/>
                <a:cs typeface="Microsoft YaHei UI"/>
              </a:rPr>
              <a:t>9</a:t>
            </a:r>
            <a:r>
              <a:rPr lang="zh-CN" altLang="en-US" sz="1400" spc="0" dirty="0">
                <a:solidFill>
                  <a:srgbClr val="585858"/>
                </a:solidFill>
                <a:latin typeface="Microsoft YaHei UI"/>
                <a:cs typeface="Microsoft YaHei UI"/>
              </a:rPr>
              <a:t>月</a:t>
            </a:r>
            <a:r>
              <a:rPr lang="zh-CN" altLang="en-US" sz="1400" spc="-15" dirty="0">
                <a:solidFill>
                  <a:srgbClr val="585858"/>
                </a:solidFill>
                <a:latin typeface="Microsoft YaHei UI"/>
                <a:cs typeface="Microsoft YaHei UI"/>
              </a:rPr>
              <a:t>底</a:t>
            </a:r>
            <a:r>
              <a:rPr lang="zh-CN" altLang="en-US" sz="1400" spc="0" dirty="0">
                <a:solidFill>
                  <a:srgbClr val="585858"/>
                </a:solidFill>
                <a:latin typeface="Microsoft YaHei UI"/>
                <a:cs typeface="Microsoft YaHei UI"/>
              </a:rPr>
              <a:t>，我</a:t>
            </a:r>
            <a:r>
              <a:rPr lang="zh-CN" altLang="en-US" sz="1400" spc="-15" dirty="0">
                <a:solidFill>
                  <a:srgbClr val="585858"/>
                </a:solidFill>
                <a:latin typeface="Microsoft YaHei UI"/>
                <a:cs typeface="Microsoft YaHei UI"/>
              </a:rPr>
              <a:t>国</a:t>
            </a:r>
            <a:r>
              <a:rPr lang="zh-CN" altLang="en-US" sz="1400" spc="0" dirty="0">
                <a:solidFill>
                  <a:srgbClr val="585858"/>
                </a:solidFill>
                <a:latin typeface="Microsoft YaHei UI"/>
                <a:cs typeface="Microsoft YaHei UI"/>
              </a:rPr>
              <a:t>各城</a:t>
            </a:r>
            <a:r>
              <a:rPr lang="zh-CN" altLang="en-US" sz="1400" spc="-15" dirty="0">
                <a:solidFill>
                  <a:srgbClr val="585858"/>
                </a:solidFill>
                <a:latin typeface="Microsoft YaHei UI"/>
                <a:cs typeface="Microsoft YaHei UI"/>
              </a:rPr>
              <a:t>市</a:t>
            </a:r>
            <a:r>
              <a:rPr lang="zh-CN" altLang="en-US" sz="1400" spc="0" dirty="0">
                <a:solidFill>
                  <a:srgbClr val="585858"/>
                </a:solidFill>
                <a:latin typeface="Microsoft YaHei UI"/>
                <a:cs typeface="Microsoft YaHei UI"/>
              </a:rPr>
              <a:t>共发</a:t>
            </a:r>
            <a:r>
              <a:rPr lang="zh-CN" altLang="en-US" sz="1400" spc="-10" dirty="0">
                <a:solidFill>
                  <a:srgbClr val="585858"/>
                </a:solidFill>
                <a:latin typeface="Microsoft YaHei UI"/>
                <a:cs typeface="Microsoft YaHei UI"/>
              </a:rPr>
              <a:t>布</a:t>
            </a:r>
            <a:r>
              <a:rPr lang="en-US" altLang="zh-CN" sz="1400" spc="5" dirty="0">
                <a:solidFill>
                  <a:srgbClr val="585858"/>
                </a:solidFill>
                <a:latin typeface="Microsoft YaHei UI"/>
                <a:cs typeface="Microsoft YaHei UI"/>
              </a:rPr>
              <a:t>11</a:t>
            </a:r>
            <a:r>
              <a:rPr lang="en-US" altLang="zh-CN" sz="1400" spc="0" dirty="0">
                <a:solidFill>
                  <a:srgbClr val="585858"/>
                </a:solidFill>
                <a:latin typeface="Microsoft YaHei UI"/>
                <a:cs typeface="Microsoft YaHei UI"/>
              </a:rPr>
              <a:t>2</a:t>
            </a:r>
            <a:r>
              <a:rPr lang="zh-CN" altLang="en-US" sz="1400" spc="-15" dirty="0">
                <a:solidFill>
                  <a:srgbClr val="585858"/>
                </a:solidFill>
                <a:latin typeface="Microsoft YaHei UI"/>
                <a:cs typeface="Microsoft YaHei UI"/>
              </a:rPr>
              <a:t>条</a:t>
            </a:r>
            <a:r>
              <a:rPr lang="zh-CN" altLang="en-US" sz="1400" spc="0" dirty="0">
                <a:solidFill>
                  <a:srgbClr val="585858"/>
                </a:solidFill>
                <a:latin typeface="Microsoft YaHei UI"/>
                <a:cs typeface="Microsoft YaHei UI"/>
              </a:rPr>
              <a:t>区块</a:t>
            </a:r>
            <a:r>
              <a:rPr lang="zh-CN" altLang="en-US" sz="1400" spc="-15" dirty="0">
                <a:solidFill>
                  <a:srgbClr val="585858"/>
                </a:solidFill>
                <a:latin typeface="Microsoft YaHei UI"/>
                <a:cs typeface="Microsoft YaHei UI"/>
              </a:rPr>
              <a:t>链</a:t>
            </a:r>
            <a:r>
              <a:rPr lang="zh-CN" altLang="en-US" sz="1400" spc="0" dirty="0">
                <a:solidFill>
                  <a:srgbClr val="585858"/>
                </a:solidFill>
                <a:latin typeface="Microsoft YaHei UI"/>
                <a:cs typeface="Microsoft YaHei UI"/>
              </a:rPr>
              <a:t>相关</a:t>
            </a:r>
            <a:r>
              <a:rPr lang="zh-CN" altLang="en-US" sz="1400" spc="-15" dirty="0">
                <a:solidFill>
                  <a:srgbClr val="585858"/>
                </a:solidFill>
                <a:latin typeface="Microsoft YaHei UI"/>
                <a:cs typeface="Microsoft YaHei UI"/>
              </a:rPr>
              <a:t>扶</a:t>
            </a:r>
            <a:r>
              <a:rPr lang="zh-CN" altLang="en-US" sz="1400" spc="0" dirty="0">
                <a:solidFill>
                  <a:srgbClr val="585858"/>
                </a:solidFill>
                <a:latin typeface="Microsoft YaHei UI"/>
                <a:cs typeface="Microsoft YaHei UI"/>
              </a:rPr>
              <a:t>持政</a:t>
            </a:r>
            <a:r>
              <a:rPr lang="zh-CN" altLang="en-US" sz="1400" spc="-15" dirty="0">
                <a:solidFill>
                  <a:srgbClr val="585858"/>
                </a:solidFill>
                <a:latin typeface="Microsoft YaHei UI"/>
                <a:cs typeface="Microsoft YaHei UI"/>
              </a:rPr>
              <a:t>策</a:t>
            </a:r>
            <a:r>
              <a:rPr lang="zh-CN" altLang="en-US" sz="1400" spc="0" dirty="0">
                <a:solidFill>
                  <a:srgbClr val="585858"/>
                </a:solidFill>
                <a:latin typeface="Microsoft YaHei UI"/>
                <a:cs typeface="Microsoft YaHei UI"/>
              </a:rPr>
              <a:t>。目</a:t>
            </a:r>
            <a:r>
              <a:rPr lang="zh-CN" altLang="en-US" sz="1400" spc="-15" dirty="0">
                <a:solidFill>
                  <a:srgbClr val="585858"/>
                </a:solidFill>
                <a:latin typeface="Microsoft YaHei UI"/>
                <a:cs typeface="Microsoft YaHei UI"/>
              </a:rPr>
              <a:t>前</a:t>
            </a:r>
            <a:r>
              <a:rPr lang="zh-CN" altLang="en-US" sz="1400" spc="0" dirty="0">
                <a:solidFill>
                  <a:srgbClr val="585858"/>
                </a:solidFill>
                <a:latin typeface="Microsoft YaHei UI"/>
                <a:cs typeface="Microsoft YaHei UI"/>
              </a:rPr>
              <a:t>，贵</a:t>
            </a:r>
            <a:r>
              <a:rPr lang="zh-CN" altLang="en-US" sz="1400" spc="-15" dirty="0">
                <a:solidFill>
                  <a:srgbClr val="585858"/>
                </a:solidFill>
                <a:latin typeface="Microsoft YaHei UI"/>
                <a:cs typeface="Microsoft YaHei UI"/>
              </a:rPr>
              <a:t>阳</a:t>
            </a:r>
            <a:r>
              <a:rPr lang="zh-CN" altLang="en-US" sz="1400" spc="0" dirty="0">
                <a:solidFill>
                  <a:srgbClr val="585858"/>
                </a:solidFill>
                <a:latin typeface="Microsoft YaHei UI"/>
                <a:cs typeface="Microsoft YaHei UI"/>
              </a:rPr>
              <a:t>区块</a:t>
            </a:r>
            <a:r>
              <a:rPr lang="zh-CN" altLang="en-US" sz="1400" spc="-15" dirty="0">
                <a:solidFill>
                  <a:srgbClr val="585858"/>
                </a:solidFill>
                <a:latin typeface="Microsoft YaHei UI"/>
                <a:cs typeface="Microsoft YaHei UI"/>
              </a:rPr>
              <a:t>链</a:t>
            </a:r>
            <a:r>
              <a:rPr lang="zh-CN" altLang="en-US" sz="1400" spc="0" dirty="0">
                <a:solidFill>
                  <a:srgbClr val="585858"/>
                </a:solidFill>
                <a:latin typeface="Microsoft YaHei UI"/>
                <a:cs typeface="Microsoft YaHei UI"/>
              </a:rPr>
              <a:t>扶持</a:t>
            </a:r>
            <a:r>
              <a:rPr lang="zh-CN" altLang="en-US" sz="1400" spc="-15" dirty="0">
                <a:solidFill>
                  <a:srgbClr val="585858"/>
                </a:solidFill>
                <a:latin typeface="Microsoft YaHei UI"/>
                <a:cs typeface="Microsoft YaHei UI"/>
              </a:rPr>
              <a:t>政</a:t>
            </a:r>
            <a:r>
              <a:rPr lang="zh-CN" altLang="en-US" sz="1400" spc="0" dirty="0">
                <a:solidFill>
                  <a:srgbClr val="585858"/>
                </a:solidFill>
                <a:latin typeface="Microsoft YaHei UI"/>
                <a:cs typeface="Microsoft YaHei UI"/>
              </a:rPr>
              <a:t>策数</a:t>
            </a:r>
            <a:r>
              <a:rPr lang="zh-CN" altLang="en-US" sz="1400" spc="-15" dirty="0">
                <a:solidFill>
                  <a:srgbClr val="585858"/>
                </a:solidFill>
                <a:latin typeface="Microsoft YaHei UI"/>
                <a:cs typeface="Microsoft YaHei UI"/>
              </a:rPr>
              <a:t>量</a:t>
            </a:r>
            <a:r>
              <a:rPr lang="zh-CN" altLang="en-US" sz="1400" spc="0" dirty="0">
                <a:solidFill>
                  <a:srgbClr val="585858"/>
                </a:solidFill>
                <a:latin typeface="Microsoft YaHei UI"/>
                <a:cs typeface="Microsoft YaHei UI"/>
              </a:rPr>
              <a:t>最多</a:t>
            </a:r>
            <a:r>
              <a:rPr lang="zh-CN" altLang="en-US" sz="1400" spc="-5" dirty="0">
                <a:solidFill>
                  <a:srgbClr val="585858"/>
                </a:solidFill>
                <a:latin typeface="Microsoft YaHei UI"/>
                <a:cs typeface="Microsoft YaHei UI"/>
              </a:rPr>
              <a:t>共</a:t>
            </a:r>
            <a:r>
              <a:rPr lang="en-US" altLang="zh-CN" sz="1400" spc="5" dirty="0">
                <a:solidFill>
                  <a:srgbClr val="585858"/>
                </a:solidFill>
                <a:latin typeface="Microsoft YaHei UI"/>
                <a:cs typeface="Microsoft YaHei UI"/>
              </a:rPr>
              <a:t>11</a:t>
            </a:r>
            <a:r>
              <a:rPr lang="zh-CN" altLang="en-US" sz="1400" spc="-5" dirty="0">
                <a:solidFill>
                  <a:srgbClr val="585858"/>
                </a:solidFill>
                <a:latin typeface="Microsoft YaHei UI"/>
                <a:cs typeface="Microsoft YaHei UI"/>
              </a:rPr>
              <a:t>条，广州和杭州并列第</a:t>
            </a:r>
            <a:r>
              <a:rPr lang="zh-CN" altLang="en-US" sz="1400" spc="-15" dirty="0">
                <a:solidFill>
                  <a:srgbClr val="585858"/>
                </a:solidFill>
                <a:latin typeface="Microsoft YaHei UI"/>
                <a:cs typeface="Microsoft YaHei UI"/>
              </a:rPr>
              <a:t>二</a:t>
            </a:r>
            <a:r>
              <a:rPr lang="zh-CN" altLang="en-US" sz="1400" spc="-5" dirty="0">
                <a:solidFill>
                  <a:srgbClr val="585858"/>
                </a:solidFill>
                <a:latin typeface="Microsoft YaHei UI"/>
                <a:cs typeface="Microsoft YaHei UI"/>
              </a:rPr>
              <a:t>，共</a:t>
            </a:r>
            <a:r>
              <a:rPr lang="zh-CN" altLang="en-US" sz="1400" spc="-15" dirty="0">
                <a:solidFill>
                  <a:srgbClr val="585858"/>
                </a:solidFill>
                <a:latin typeface="Microsoft YaHei UI"/>
                <a:cs typeface="Microsoft YaHei UI"/>
              </a:rPr>
              <a:t>发</a:t>
            </a:r>
            <a:r>
              <a:rPr lang="zh-CN" altLang="en-US" sz="1400" spc="0" dirty="0">
                <a:solidFill>
                  <a:srgbClr val="585858"/>
                </a:solidFill>
                <a:latin typeface="Microsoft YaHei UI"/>
                <a:cs typeface="Microsoft YaHei UI"/>
              </a:rPr>
              <a:t>布</a:t>
            </a:r>
            <a:r>
              <a:rPr lang="en-US" altLang="zh-CN" sz="1400" spc="0" dirty="0">
                <a:solidFill>
                  <a:srgbClr val="585858"/>
                </a:solidFill>
                <a:latin typeface="Microsoft YaHei UI"/>
                <a:cs typeface="Microsoft YaHei UI"/>
              </a:rPr>
              <a:t>10</a:t>
            </a:r>
            <a:r>
              <a:rPr lang="zh-CN" altLang="en-US" sz="1400" spc="-15" dirty="0">
                <a:solidFill>
                  <a:srgbClr val="585858"/>
                </a:solidFill>
                <a:latin typeface="Microsoft YaHei UI"/>
                <a:cs typeface="Microsoft YaHei UI"/>
              </a:rPr>
              <a:t>条。</a:t>
            </a:r>
            <a:endParaRPr lang="en-US" altLang="zh-CN" sz="1400" spc="-15" dirty="0">
              <a:latin typeface="Microsoft YaHei UI"/>
              <a:cs typeface="Microsoft YaHei UI"/>
            </a:endParaRPr>
          </a:p>
          <a:p>
            <a:pPr marL="12700">
              <a:lnSpc>
                <a:spcPct val="100000"/>
              </a:lnSpc>
            </a:pPr>
            <a:endParaRPr lang="en-US" altLang="zh-CN" sz="1400" spc="-15" dirty="0">
              <a:solidFill>
                <a:srgbClr val="404040"/>
              </a:solidFill>
              <a:latin typeface="Microsoft YaHei UI"/>
              <a:cs typeface="Microsoft YaHei UI"/>
            </a:endParaRPr>
          </a:p>
          <a:p>
            <a:pPr marL="12700">
              <a:lnSpc>
                <a:spcPct val="100000"/>
              </a:lnSpc>
            </a:pPr>
            <a:r>
              <a:rPr sz="1400" dirty="0">
                <a:solidFill>
                  <a:srgbClr val="404040"/>
                </a:solidFill>
                <a:latin typeface="Microsoft YaHei UI"/>
                <a:cs typeface="Microsoft YaHei UI"/>
              </a:rPr>
              <a:t>亿欧智库：截至2</a:t>
            </a:r>
            <a:r>
              <a:rPr sz="1400" spc="-10" dirty="0">
                <a:solidFill>
                  <a:srgbClr val="404040"/>
                </a:solidFill>
                <a:latin typeface="Microsoft YaHei UI"/>
                <a:cs typeface="Microsoft YaHei UI"/>
              </a:rPr>
              <a:t>0</a:t>
            </a:r>
            <a:r>
              <a:rPr sz="1400" spc="0" dirty="0">
                <a:solidFill>
                  <a:srgbClr val="404040"/>
                </a:solidFill>
                <a:latin typeface="Microsoft YaHei UI"/>
                <a:cs typeface="Microsoft YaHei UI"/>
              </a:rPr>
              <a:t>1</a:t>
            </a:r>
            <a:r>
              <a:rPr sz="1400" spc="-5" dirty="0">
                <a:solidFill>
                  <a:srgbClr val="404040"/>
                </a:solidFill>
                <a:latin typeface="Microsoft YaHei UI"/>
                <a:cs typeface="Microsoft YaHei UI"/>
              </a:rPr>
              <a:t>8</a:t>
            </a:r>
            <a:r>
              <a:rPr sz="1400" spc="0" dirty="0">
                <a:solidFill>
                  <a:srgbClr val="404040"/>
                </a:solidFill>
                <a:latin typeface="Microsoft YaHei UI"/>
                <a:cs typeface="Microsoft YaHei UI"/>
              </a:rPr>
              <a:t>年</a:t>
            </a:r>
            <a:r>
              <a:rPr sz="1400" spc="-10" dirty="0">
                <a:solidFill>
                  <a:srgbClr val="404040"/>
                </a:solidFill>
                <a:latin typeface="Microsoft YaHei UI"/>
                <a:cs typeface="Microsoft YaHei UI"/>
              </a:rPr>
              <a:t>9</a:t>
            </a:r>
            <a:r>
              <a:rPr sz="1400" spc="0" dirty="0">
                <a:solidFill>
                  <a:srgbClr val="404040"/>
                </a:solidFill>
                <a:latin typeface="Microsoft YaHei UI"/>
                <a:cs typeface="Microsoft YaHei UI"/>
              </a:rPr>
              <a:t>月底</a:t>
            </a:r>
            <a:r>
              <a:rPr sz="1400" spc="-10" dirty="0">
                <a:solidFill>
                  <a:srgbClr val="404040"/>
                </a:solidFill>
                <a:latin typeface="Microsoft YaHei UI"/>
                <a:cs typeface="Microsoft YaHei UI"/>
              </a:rPr>
              <a:t>区</a:t>
            </a:r>
            <a:r>
              <a:rPr sz="1400" spc="0" dirty="0">
                <a:solidFill>
                  <a:srgbClr val="404040"/>
                </a:solidFill>
                <a:latin typeface="Microsoft YaHei UI"/>
                <a:cs typeface="Microsoft YaHei UI"/>
              </a:rPr>
              <a:t>块链</a:t>
            </a:r>
            <a:r>
              <a:rPr sz="1400" spc="-10" dirty="0">
                <a:solidFill>
                  <a:srgbClr val="404040"/>
                </a:solidFill>
                <a:latin typeface="Microsoft YaHei UI"/>
                <a:cs typeface="Microsoft YaHei UI"/>
              </a:rPr>
              <a:t>扶</a:t>
            </a:r>
            <a:r>
              <a:rPr sz="1400" spc="0" dirty="0">
                <a:solidFill>
                  <a:srgbClr val="404040"/>
                </a:solidFill>
                <a:latin typeface="Microsoft YaHei UI"/>
                <a:cs typeface="Microsoft YaHei UI"/>
              </a:rPr>
              <a:t>持政</a:t>
            </a:r>
            <a:r>
              <a:rPr sz="1400" spc="-10" dirty="0">
                <a:solidFill>
                  <a:srgbClr val="404040"/>
                </a:solidFill>
                <a:latin typeface="Microsoft YaHei UI"/>
                <a:cs typeface="Microsoft YaHei UI"/>
              </a:rPr>
              <a:t>策</a:t>
            </a:r>
            <a:r>
              <a:rPr sz="1400" spc="0" dirty="0">
                <a:solidFill>
                  <a:srgbClr val="404040"/>
                </a:solidFill>
                <a:latin typeface="Microsoft YaHei UI"/>
                <a:cs typeface="Microsoft YaHei UI"/>
              </a:rPr>
              <a:t>数</a:t>
            </a:r>
            <a:r>
              <a:rPr sz="1400" spc="-15" dirty="0">
                <a:solidFill>
                  <a:srgbClr val="404040"/>
                </a:solidFill>
                <a:latin typeface="Microsoft YaHei UI"/>
                <a:cs typeface="Microsoft YaHei UI"/>
              </a:rPr>
              <a:t>量</a:t>
            </a:r>
            <a:r>
              <a:rPr sz="1400" spc="-75" dirty="0">
                <a:solidFill>
                  <a:srgbClr val="404040"/>
                </a:solidFill>
                <a:latin typeface="Microsoft YaHei UI"/>
                <a:cs typeface="Microsoft YaHei UI"/>
              </a:rPr>
              <a:t>T</a:t>
            </a:r>
            <a:r>
              <a:rPr sz="1400" spc="-5" dirty="0">
                <a:solidFill>
                  <a:srgbClr val="404040"/>
                </a:solidFill>
                <a:latin typeface="Microsoft YaHei UI"/>
                <a:cs typeface="Microsoft YaHei UI"/>
              </a:rPr>
              <a:t>O</a:t>
            </a:r>
            <a:r>
              <a:rPr sz="1400" spc="-10" dirty="0">
                <a:solidFill>
                  <a:srgbClr val="404040"/>
                </a:solidFill>
                <a:latin typeface="Microsoft YaHei UI"/>
                <a:cs typeface="Microsoft YaHei UI"/>
              </a:rPr>
              <a:t>P</a:t>
            </a:r>
            <a:r>
              <a:rPr sz="1400" spc="0" dirty="0">
                <a:solidFill>
                  <a:srgbClr val="404040"/>
                </a:solidFill>
                <a:latin typeface="Microsoft YaHei UI"/>
                <a:cs typeface="Microsoft YaHei UI"/>
              </a:rPr>
              <a:t>1</a:t>
            </a:r>
            <a:r>
              <a:rPr sz="1400" spc="-5" dirty="0">
                <a:solidFill>
                  <a:srgbClr val="404040"/>
                </a:solidFill>
                <a:latin typeface="Microsoft YaHei UI"/>
                <a:cs typeface="Microsoft YaHei UI"/>
              </a:rPr>
              <a:t>5</a:t>
            </a:r>
            <a:r>
              <a:rPr sz="1400" spc="0" dirty="0">
                <a:solidFill>
                  <a:srgbClr val="404040"/>
                </a:solidFill>
                <a:latin typeface="Microsoft YaHei UI"/>
                <a:cs typeface="Microsoft YaHei UI"/>
              </a:rPr>
              <a:t>城市</a:t>
            </a:r>
            <a:endParaRPr sz="1400" dirty="0">
              <a:latin typeface="Microsoft YaHei UI"/>
              <a:cs typeface="Microsoft YaHei UI"/>
            </a:endParaRPr>
          </a:p>
        </p:txBody>
      </p:sp>
      <p:sp>
        <p:nvSpPr>
          <p:cNvPr id="2" name="标题 1">
            <a:extLst>
              <a:ext uri="{FF2B5EF4-FFF2-40B4-BE49-F238E27FC236}">
                <a16:creationId xmlns="" xmlns:a16="http://schemas.microsoft.com/office/drawing/2014/main" id="{49F28302-47B1-46F1-B0FC-68520481BA4E}"/>
              </a:ext>
            </a:extLst>
          </p:cNvPr>
          <p:cNvSpPr>
            <a:spLocks noGrp="1"/>
          </p:cNvSpPr>
          <p:nvPr>
            <p:ph type="title"/>
          </p:nvPr>
        </p:nvSpPr>
        <p:spPr/>
        <p:txBody>
          <a:bodyPr>
            <a:normAutofit/>
          </a:bodyPr>
          <a:lstStyle/>
          <a:p>
            <a:pPr marL="12700"/>
            <a:r>
              <a:rPr lang="zh-CN" altLang="en-US" dirty="0">
                <a:latin typeface="+mn-ea"/>
              </a:rPr>
              <a:t>国家政策分析</a:t>
            </a:r>
            <a:r>
              <a:rPr lang="en-US" altLang="zh-CN" dirty="0" smtClean="0">
                <a:latin typeface="+mn-ea"/>
                <a:ea typeface="+mn-ea"/>
              </a:rPr>
              <a:t>-</a:t>
            </a:r>
            <a:r>
              <a:rPr lang="zh-CN" altLang="en-US" dirty="0" smtClean="0">
                <a:latin typeface="+mn-ea"/>
                <a:ea typeface="+mn-ea"/>
              </a:rPr>
              <a:t>火焰</a:t>
            </a:r>
            <a:endParaRPr lang="zh-CN" altLang="en-US" dirty="0">
              <a:latin typeface="+mn-ea"/>
              <a:ea typeface="+mn-ea"/>
            </a:endParaRPr>
          </a:p>
        </p:txBody>
      </p:sp>
      <p:sp>
        <p:nvSpPr>
          <p:cNvPr id="4" name="灯片编号占位符 3">
            <a:extLst>
              <a:ext uri="{FF2B5EF4-FFF2-40B4-BE49-F238E27FC236}">
                <a16:creationId xmlns="" xmlns:a16="http://schemas.microsoft.com/office/drawing/2014/main" id="{21EF0CAD-90D2-4826-B4C5-42BE919E5A8E}"/>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a:p>
        </p:txBody>
      </p:sp>
      <p:sp>
        <p:nvSpPr>
          <p:cNvPr id="7" name="矩形 6">
            <a:extLst>
              <a:ext uri="{FF2B5EF4-FFF2-40B4-BE49-F238E27FC236}">
                <a16:creationId xmlns="" xmlns:a16="http://schemas.microsoft.com/office/drawing/2014/main" id="{42E7E7CD-CC1C-4B81-96A5-E0B7DD9EC990}"/>
              </a:ext>
            </a:extLst>
          </p:cNvPr>
          <p:cNvSpPr/>
          <p:nvPr/>
        </p:nvSpPr>
        <p:spPr>
          <a:xfrm>
            <a:off x="8157505" y="2005483"/>
            <a:ext cx="2247519" cy="1166986"/>
          </a:xfrm>
          <a:prstGeom prst="rect">
            <a:avLst/>
          </a:prstGeom>
        </p:spPr>
        <p:txBody>
          <a:bodyPr wrap="square">
            <a:spAutoFit/>
          </a:bodyPr>
          <a:lstStyle/>
          <a:p>
            <a:pPr marL="12700" marR="12700" indent="31750"/>
            <a:r>
              <a:rPr lang="en-US" altLang="zh-CN" sz="1400" b="1" dirty="0">
                <a:solidFill>
                  <a:srgbClr val="1D9ED2"/>
                </a:solidFill>
                <a:latin typeface="Microsoft YaHei UI"/>
              </a:rPr>
              <a:t>《2018</a:t>
            </a:r>
            <a:r>
              <a:rPr lang="zh-CN" altLang="en-US" sz="1400" b="1" dirty="0">
                <a:solidFill>
                  <a:srgbClr val="1D9ED2"/>
                </a:solidFill>
                <a:latin typeface="Microsoft YaHei UI"/>
              </a:rPr>
              <a:t>年信息化和软件服务业 标准化工作要点</a:t>
            </a:r>
            <a:r>
              <a:rPr lang="en-US" altLang="zh-CN" sz="1400" b="1" dirty="0">
                <a:solidFill>
                  <a:srgbClr val="1D9ED2"/>
                </a:solidFill>
                <a:latin typeface="Microsoft YaHei UI"/>
              </a:rPr>
              <a:t>》</a:t>
            </a:r>
            <a:endParaRPr lang="zh-CN" altLang="en-US" sz="1400" b="1" dirty="0">
              <a:solidFill>
                <a:srgbClr val="1D9ED2"/>
              </a:solidFill>
              <a:latin typeface="Microsoft YaHei UI"/>
            </a:endParaRPr>
          </a:p>
          <a:p>
            <a:pPr>
              <a:lnSpc>
                <a:spcPts val="700"/>
              </a:lnSpc>
              <a:spcBef>
                <a:spcPts val="26"/>
              </a:spcBef>
            </a:pPr>
            <a:endParaRPr lang="zh-CN" altLang="en-US" sz="800" dirty="0"/>
          </a:p>
          <a:p>
            <a:pPr marL="88900" marR="12700" indent="-76200"/>
            <a:r>
              <a:rPr lang="zh-CN" altLang="en-US" sz="1200" dirty="0">
                <a:solidFill>
                  <a:srgbClr val="585858"/>
                </a:solidFill>
                <a:latin typeface="Microsoft YaHei UI"/>
              </a:rPr>
              <a:t>工业和信息化部：提出推动组建全 国区块链和分布式记账技术标准化 委员会</a:t>
            </a:r>
          </a:p>
        </p:txBody>
      </p:sp>
      <p:grpSp>
        <p:nvGrpSpPr>
          <p:cNvPr id="15" name="组合 14">
            <a:extLst>
              <a:ext uri="{FF2B5EF4-FFF2-40B4-BE49-F238E27FC236}">
                <a16:creationId xmlns="" xmlns:a16="http://schemas.microsoft.com/office/drawing/2014/main" id="{423643D5-EA54-48AB-8D34-FDD13A851343}"/>
              </a:ext>
            </a:extLst>
          </p:cNvPr>
          <p:cNvGrpSpPr/>
          <p:nvPr/>
        </p:nvGrpSpPr>
        <p:grpSpPr>
          <a:xfrm>
            <a:off x="1180304" y="1444284"/>
            <a:ext cx="2337435" cy="1641301"/>
            <a:chOff x="1010513" y="4434140"/>
            <a:chExt cx="2337435" cy="1641301"/>
          </a:xfrm>
        </p:grpSpPr>
        <p:sp>
          <p:nvSpPr>
            <p:cNvPr id="9" name="object 12">
              <a:extLst>
                <a:ext uri="{FF2B5EF4-FFF2-40B4-BE49-F238E27FC236}">
                  <a16:creationId xmlns="" xmlns:a16="http://schemas.microsoft.com/office/drawing/2014/main" id="{70E448F5-C562-4653-BB71-6999D22BDFA1}"/>
                </a:ext>
              </a:extLst>
            </p:cNvPr>
            <p:cNvSpPr txBox="1"/>
            <p:nvPr/>
          </p:nvSpPr>
          <p:spPr>
            <a:xfrm>
              <a:off x="1069035" y="5696346"/>
              <a:ext cx="2159635" cy="379095"/>
            </a:xfrm>
            <a:prstGeom prst="rect">
              <a:avLst/>
            </a:prstGeom>
          </p:spPr>
          <p:txBody>
            <a:bodyPr vert="horz" wrap="square" lIns="0" tIns="0" rIns="0" bIns="0" rtlCol="0">
              <a:noAutofit/>
            </a:bodyPr>
            <a:lstStyle/>
            <a:p>
              <a:pPr marL="546100" marR="12700" indent="-534035">
                <a:lnSpc>
                  <a:spcPct val="100200"/>
                </a:lnSpc>
              </a:pPr>
              <a:r>
                <a:rPr sz="1200" dirty="0">
                  <a:solidFill>
                    <a:srgbClr val="585858"/>
                  </a:solidFill>
                  <a:latin typeface="Microsoft YaHei UI"/>
                  <a:cs typeface="Microsoft YaHei UI"/>
                </a:rPr>
                <a:t>国务院：区块链首次被作为战略 性前沿技术写入</a:t>
              </a:r>
              <a:endParaRPr sz="1200" dirty="0">
                <a:latin typeface="Microsoft YaHei UI"/>
                <a:cs typeface="Microsoft YaHei UI"/>
              </a:endParaRPr>
            </a:p>
          </p:txBody>
        </p:sp>
        <p:sp>
          <p:nvSpPr>
            <p:cNvPr id="10" name="object 13">
              <a:extLst>
                <a:ext uri="{FF2B5EF4-FFF2-40B4-BE49-F238E27FC236}">
                  <a16:creationId xmlns="" xmlns:a16="http://schemas.microsoft.com/office/drawing/2014/main" id="{29AD648A-C4A9-419B-8D93-DCF452C49563}"/>
                </a:ext>
              </a:extLst>
            </p:cNvPr>
            <p:cNvSpPr txBox="1"/>
            <p:nvPr/>
          </p:nvSpPr>
          <p:spPr>
            <a:xfrm>
              <a:off x="1010513" y="5013579"/>
              <a:ext cx="2337435" cy="439420"/>
            </a:xfrm>
            <a:prstGeom prst="rect">
              <a:avLst/>
            </a:prstGeom>
          </p:spPr>
          <p:txBody>
            <a:bodyPr vert="horz" wrap="square" lIns="0" tIns="0" rIns="0" bIns="0" rtlCol="0">
              <a:noAutofit/>
            </a:bodyPr>
            <a:lstStyle/>
            <a:p>
              <a:pPr marL="265430" marR="12700" indent="-253365">
                <a:lnSpc>
                  <a:spcPct val="100000"/>
                </a:lnSpc>
              </a:pPr>
              <a:r>
                <a:rPr sz="1400" b="1" dirty="0">
                  <a:solidFill>
                    <a:srgbClr val="1B9ED2"/>
                  </a:solidFill>
                  <a:latin typeface="Microsoft YaHei UI"/>
                  <a:cs typeface="Microsoft YaHei UI"/>
                </a:rPr>
                <a:t>《国务</a:t>
              </a:r>
              <a:r>
                <a:rPr sz="1400" b="1" spc="-15" dirty="0">
                  <a:solidFill>
                    <a:srgbClr val="1B9ED2"/>
                  </a:solidFill>
                  <a:latin typeface="Microsoft YaHei UI"/>
                  <a:cs typeface="Microsoft YaHei UI"/>
                </a:rPr>
                <a:t>院</a:t>
              </a:r>
              <a:r>
                <a:rPr sz="1400" b="1" spc="0" dirty="0">
                  <a:solidFill>
                    <a:srgbClr val="1B9ED2"/>
                  </a:solidFill>
                  <a:latin typeface="Microsoft YaHei UI"/>
                  <a:cs typeface="Microsoft YaHei UI"/>
                </a:rPr>
                <a:t>关于</a:t>
              </a:r>
              <a:r>
                <a:rPr sz="1400" b="1" spc="-15" dirty="0">
                  <a:solidFill>
                    <a:srgbClr val="1B9ED2"/>
                  </a:solidFill>
                  <a:latin typeface="Microsoft YaHei UI"/>
                  <a:cs typeface="Microsoft YaHei UI"/>
                </a:rPr>
                <a:t>印发</a:t>
              </a:r>
              <a:r>
                <a:rPr sz="1400" b="1" spc="160" dirty="0">
                  <a:solidFill>
                    <a:srgbClr val="1B9ED2"/>
                  </a:solidFill>
                  <a:latin typeface="Microsoft YaHei UI"/>
                  <a:cs typeface="Microsoft YaHei UI"/>
                </a:rPr>
                <a:t>“十三</a:t>
              </a:r>
              <a:r>
                <a:rPr sz="1400" b="1" spc="180" dirty="0">
                  <a:solidFill>
                    <a:srgbClr val="1B9ED2"/>
                  </a:solidFill>
                  <a:latin typeface="Microsoft YaHei UI"/>
                  <a:cs typeface="Microsoft YaHei UI"/>
                </a:rPr>
                <a:t>五</a:t>
              </a:r>
              <a:r>
                <a:rPr sz="1400" b="1" spc="710" dirty="0">
                  <a:solidFill>
                    <a:srgbClr val="1B9ED2"/>
                  </a:solidFill>
                  <a:latin typeface="Microsoft YaHei UI"/>
                  <a:cs typeface="Microsoft YaHei UI"/>
                </a:rPr>
                <a:t>”</a:t>
              </a:r>
              <a:r>
                <a:rPr sz="1400" b="1" spc="425" dirty="0">
                  <a:solidFill>
                    <a:srgbClr val="1B9ED2"/>
                  </a:solidFill>
                  <a:latin typeface="Microsoft YaHei UI"/>
                  <a:cs typeface="Microsoft YaHei UI"/>
                </a:rPr>
                <a:t> 国家信息规划的通知》</a:t>
              </a:r>
              <a:endParaRPr sz="1400" dirty="0">
                <a:solidFill>
                  <a:srgbClr val="1B9ED2"/>
                </a:solidFill>
                <a:latin typeface="Microsoft YaHei UI"/>
                <a:cs typeface="Microsoft YaHei UI"/>
              </a:endParaRPr>
            </a:p>
          </p:txBody>
        </p:sp>
        <p:sp>
          <p:nvSpPr>
            <p:cNvPr id="11" name="object 30">
              <a:extLst>
                <a:ext uri="{FF2B5EF4-FFF2-40B4-BE49-F238E27FC236}">
                  <a16:creationId xmlns="" xmlns:a16="http://schemas.microsoft.com/office/drawing/2014/main" id="{7AA3487F-1B6B-4DF1-B881-E0936CA1FB8E}"/>
                </a:ext>
              </a:extLst>
            </p:cNvPr>
            <p:cNvSpPr/>
            <p:nvPr/>
          </p:nvSpPr>
          <p:spPr>
            <a:xfrm>
              <a:off x="2398963" y="4434140"/>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p>
          </p:txBody>
        </p:sp>
        <p:sp>
          <p:nvSpPr>
            <p:cNvPr id="12" name="object 31">
              <a:extLst>
                <a:ext uri="{FF2B5EF4-FFF2-40B4-BE49-F238E27FC236}">
                  <a16:creationId xmlns="" xmlns:a16="http://schemas.microsoft.com/office/drawing/2014/main" id="{B0F3AC75-0913-440F-BF23-03C233B10530}"/>
                </a:ext>
              </a:extLst>
            </p:cNvPr>
            <p:cNvSpPr/>
            <p:nvPr/>
          </p:nvSpPr>
          <p:spPr>
            <a:xfrm>
              <a:off x="2398963" y="4434140"/>
              <a:ext cx="464819" cy="464820"/>
            </a:xfrm>
            <a:custGeom>
              <a:avLst/>
              <a:gdLst/>
              <a:ahLst/>
              <a:cxnLst/>
              <a:rect l="l" t="t" r="r" b="b"/>
              <a:pathLst>
                <a:path w="464819" h="464820">
                  <a:moveTo>
                    <a:pt x="0" y="232409"/>
                  </a:moveTo>
                  <a:lnTo>
                    <a:pt x="6752" y="176546"/>
                  </a:lnTo>
                  <a:lnTo>
                    <a:pt x="25933" y="125586"/>
                  </a:lnTo>
                  <a:lnTo>
                    <a:pt x="55931" y="81143"/>
                  </a:lnTo>
                  <a:lnTo>
                    <a:pt x="95134" y="44829"/>
                  </a:lnTo>
                  <a:lnTo>
                    <a:pt x="141928" y="18258"/>
                  </a:lnTo>
                  <a:lnTo>
                    <a:pt x="194702" y="3040"/>
                  </a:lnTo>
                  <a:lnTo>
                    <a:pt x="232410" y="0"/>
                  </a:lnTo>
                  <a:lnTo>
                    <a:pt x="251476" y="770"/>
                  </a:lnTo>
                  <a:lnTo>
                    <a:pt x="305885" y="11844"/>
                  </a:lnTo>
                  <a:lnTo>
                    <a:pt x="354851" y="34810"/>
                  </a:lnTo>
                  <a:lnTo>
                    <a:pt x="396763" y="68056"/>
                  </a:lnTo>
                  <a:lnTo>
                    <a:pt x="430009" y="109968"/>
                  </a:lnTo>
                  <a:lnTo>
                    <a:pt x="452975" y="158934"/>
                  </a:lnTo>
                  <a:lnTo>
                    <a:pt x="464049" y="213343"/>
                  </a:lnTo>
                  <a:lnTo>
                    <a:pt x="464819" y="232409"/>
                  </a:lnTo>
                  <a:lnTo>
                    <a:pt x="464049" y="251476"/>
                  </a:lnTo>
                  <a:lnTo>
                    <a:pt x="452975" y="305885"/>
                  </a:lnTo>
                  <a:lnTo>
                    <a:pt x="430009" y="354851"/>
                  </a:lnTo>
                  <a:lnTo>
                    <a:pt x="396763" y="396763"/>
                  </a:lnTo>
                  <a:lnTo>
                    <a:pt x="354851" y="430009"/>
                  </a:lnTo>
                  <a:lnTo>
                    <a:pt x="305885" y="452975"/>
                  </a:lnTo>
                  <a:lnTo>
                    <a:pt x="251476" y="464049"/>
                  </a:lnTo>
                  <a:lnTo>
                    <a:pt x="232410" y="464819"/>
                  </a:lnTo>
                  <a:lnTo>
                    <a:pt x="213343" y="464049"/>
                  </a:lnTo>
                  <a:lnTo>
                    <a:pt x="158934" y="452975"/>
                  </a:lnTo>
                  <a:lnTo>
                    <a:pt x="109968" y="430009"/>
                  </a:lnTo>
                  <a:lnTo>
                    <a:pt x="68056" y="396763"/>
                  </a:lnTo>
                  <a:lnTo>
                    <a:pt x="34810" y="354851"/>
                  </a:lnTo>
                  <a:lnTo>
                    <a:pt x="11844" y="305885"/>
                  </a:lnTo>
                  <a:lnTo>
                    <a:pt x="770" y="251476"/>
                  </a:lnTo>
                  <a:lnTo>
                    <a:pt x="0" y="232409"/>
                  </a:lnTo>
                  <a:close/>
                </a:path>
              </a:pathLst>
            </a:custGeom>
            <a:ln w="38100">
              <a:solidFill>
                <a:srgbClr val="F9F9F9"/>
              </a:solidFill>
            </a:ln>
          </p:spPr>
          <p:txBody>
            <a:bodyPr wrap="square" lIns="0" tIns="0" rIns="0" bIns="0" rtlCol="0">
              <a:noAutofit/>
            </a:bodyPr>
            <a:lstStyle/>
            <a:p>
              <a:endParaRPr/>
            </a:p>
          </p:txBody>
        </p:sp>
        <p:sp>
          <p:nvSpPr>
            <p:cNvPr id="13" name="object 32">
              <a:extLst>
                <a:ext uri="{FF2B5EF4-FFF2-40B4-BE49-F238E27FC236}">
                  <a16:creationId xmlns="" xmlns:a16="http://schemas.microsoft.com/office/drawing/2014/main" id="{CE2E66A9-4E9D-4D1F-B26B-2547E27D5E60}"/>
                </a:ext>
              </a:extLst>
            </p:cNvPr>
            <p:cNvSpPr/>
            <p:nvPr/>
          </p:nvSpPr>
          <p:spPr>
            <a:xfrm>
              <a:off x="2493832" y="4533961"/>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p>
          </p:txBody>
        </p:sp>
        <p:sp>
          <p:nvSpPr>
            <p:cNvPr id="14" name="object 38">
              <a:extLst>
                <a:ext uri="{FF2B5EF4-FFF2-40B4-BE49-F238E27FC236}">
                  <a16:creationId xmlns="" xmlns:a16="http://schemas.microsoft.com/office/drawing/2014/main" id="{CC78B447-1790-459E-B16B-411D8B40AA13}"/>
                </a:ext>
              </a:extLst>
            </p:cNvPr>
            <p:cNvSpPr txBox="1"/>
            <p:nvPr/>
          </p:nvSpPr>
          <p:spPr>
            <a:xfrm>
              <a:off x="1592133" y="4573839"/>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latin typeface="Microsoft YaHei UI"/>
                  <a:cs typeface="Microsoft YaHei UI"/>
                </a:rPr>
                <a:t>2</a:t>
              </a:r>
              <a:r>
                <a:rPr sz="1400" b="1" spc="-5" dirty="0">
                  <a:solidFill>
                    <a:srgbClr val="1B9ED2"/>
                  </a:solidFill>
                  <a:latin typeface="Microsoft YaHei UI"/>
                  <a:cs typeface="Microsoft YaHei UI"/>
                </a:rPr>
                <a:t>0</a:t>
              </a:r>
              <a:r>
                <a:rPr sz="1400" b="1" spc="0" dirty="0">
                  <a:solidFill>
                    <a:srgbClr val="1B9ED2"/>
                  </a:solidFill>
                  <a:latin typeface="Microsoft YaHei UI"/>
                  <a:cs typeface="Microsoft YaHei UI"/>
                </a:rPr>
                <a:t>1</a:t>
              </a:r>
              <a:r>
                <a:rPr sz="1400" b="1" spc="-5" dirty="0">
                  <a:solidFill>
                    <a:srgbClr val="1B9ED2"/>
                  </a:solidFill>
                  <a:latin typeface="Microsoft YaHei UI"/>
                  <a:cs typeface="Microsoft YaHei UI"/>
                </a:rPr>
                <a:t>6</a:t>
              </a:r>
              <a:r>
                <a:rPr sz="1400" b="1" spc="-10" dirty="0">
                  <a:solidFill>
                    <a:srgbClr val="1B9ED2"/>
                  </a:solidFill>
                  <a:latin typeface="Microsoft YaHei UI"/>
                  <a:cs typeface="Microsoft YaHei UI"/>
                </a:rPr>
                <a:t>.</a:t>
              </a:r>
              <a:r>
                <a:rPr sz="1400" b="1" spc="0" dirty="0">
                  <a:solidFill>
                    <a:srgbClr val="1B9ED2"/>
                  </a:solidFill>
                  <a:latin typeface="Microsoft YaHei UI"/>
                  <a:cs typeface="Microsoft YaHei UI"/>
                </a:rPr>
                <a:t>12</a:t>
              </a:r>
              <a:endParaRPr sz="1400" dirty="0">
                <a:solidFill>
                  <a:srgbClr val="1B9ED2"/>
                </a:solidFill>
                <a:latin typeface="Microsoft YaHei UI"/>
                <a:cs typeface="Microsoft YaHei UI"/>
              </a:endParaRPr>
            </a:p>
          </p:txBody>
        </p:sp>
      </p:grpSp>
      <p:grpSp>
        <p:nvGrpSpPr>
          <p:cNvPr id="16" name="组合 15">
            <a:extLst>
              <a:ext uri="{FF2B5EF4-FFF2-40B4-BE49-F238E27FC236}">
                <a16:creationId xmlns="" xmlns:a16="http://schemas.microsoft.com/office/drawing/2014/main" id="{D3DF0E44-BF22-4EE4-A3D3-F06199DB5570}"/>
              </a:ext>
            </a:extLst>
          </p:cNvPr>
          <p:cNvGrpSpPr/>
          <p:nvPr/>
        </p:nvGrpSpPr>
        <p:grpSpPr>
          <a:xfrm>
            <a:off x="4580529" y="2068825"/>
            <a:ext cx="2311400" cy="1006581"/>
            <a:chOff x="6183629" y="4925958"/>
            <a:chExt cx="2311400" cy="1006581"/>
          </a:xfrm>
        </p:grpSpPr>
        <p:sp>
          <p:nvSpPr>
            <p:cNvPr id="17" name="object 9">
              <a:extLst>
                <a:ext uri="{FF2B5EF4-FFF2-40B4-BE49-F238E27FC236}">
                  <a16:creationId xmlns="" xmlns:a16="http://schemas.microsoft.com/office/drawing/2014/main" id="{D2036FB4-B3C2-4BA7-9ADE-608BDAA2B663}"/>
                </a:ext>
              </a:extLst>
            </p:cNvPr>
            <p:cNvSpPr txBox="1"/>
            <p:nvPr/>
          </p:nvSpPr>
          <p:spPr>
            <a:xfrm>
              <a:off x="6183629" y="5554079"/>
              <a:ext cx="2311400" cy="378460"/>
            </a:xfrm>
            <a:prstGeom prst="rect">
              <a:avLst/>
            </a:prstGeom>
          </p:spPr>
          <p:txBody>
            <a:bodyPr vert="horz" wrap="square" lIns="0" tIns="0" rIns="0" bIns="0" rtlCol="0">
              <a:noAutofit/>
            </a:bodyPr>
            <a:lstStyle/>
            <a:p>
              <a:pPr marL="88900" marR="12700" indent="-76200">
                <a:lnSpc>
                  <a:spcPct val="100000"/>
                </a:lnSpc>
              </a:pPr>
              <a:r>
                <a:rPr sz="1200" dirty="0">
                  <a:solidFill>
                    <a:srgbClr val="585858"/>
                  </a:solidFill>
                  <a:latin typeface="Microsoft YaHei UI"/>
                  <a:cs typeface="Microsoft YaHei UI"/>
                </a:rPr>
                <a:t>工业和信息化部：提出区块链等领 域创新达到国际先进水平等要求</a:t>
              </a:r>
              <a:endParaRPr sz="1200" dirty="0">
                <a:latin typeface="Microsoft YaHei UI"/>
                <a:cs typeface="Microsoft YaHei UI"/>
              </a:endParaRPr>
            </a:p>
          </p:txBody>
        </p:sp>
        <p:sp>
          <p:nvSpPr>
            <p:cNvPr id="18" name="object 10">
              <a:extLst>
                <a:ext uri="{FF2B5EF4-FFF2-40B4-BE49-F238E27FC236}">
                  <a16:creationId xmlns="" xmlns:a16="http://schemas.microsoft.com/office/drawing/2014/main" id="{1325A9A8-91CF-4F7D-BC33-477209C54C46}"/>
                </a:ext>
              </a:extLst>
            </p:cNvPr>
            <p:cNvSpPr txBox="1"/>
            <p:nvPr/>
          </p:nvSpPr>
          <p:spPr>
            <a:xfrm>
              <a:off x="6183629" y="4925958"/>
              <a:ext cx="2229485" cy="439420"/>
            </a:xfrm>
            <a:prstGeom prst="rect">
              <a:avLst/>
            </a:prstGeom>
          </p:spPr>
          <p:txBody>
            <a:bodyPr vert="horz" wrap="square" lIns="0" tIns="0" rIns="0" bIns="0" rtlCol="0">
              <a:noAutofit/>
            </a:bodyPr>
            <a:lstStyle/>
            <a:p>
              <a:pPr marL="12700" marR="12700" indent="31750">
                <a:lnSpc>
                  <a:spcPct val="100000"/>
                </a:lnSpc>
              </a:pPr>
              <a:r>
                <a:rPr sz="1400" b="1" dirty="0">
                  <a:solidFill>
                    <a:srgbClr val="1D9ED2"/>
                  </a:solidFill>
                  <a:latin typeface="Microsoft YaHei UI"/>
                  <a:cs typeface="Microsoft YaHei UI"/>
                </a:rPr>
                <a:t>《软件和信息技术服务</a:t>
              </a:r>
              <a:r>
                <a:rPr sz="1400" b="1" spc="-15" dirty="0">
                  <a:solidFill>
                    <a:srgbClr val="1D9ED2"/>
                  </a:solidFill>
                  <a:latin typeface="Microsoft YaHei UI"/>
                  <a:cs typeface="Microsoft YaHei UI"/>
                </a:rPr>
                <a:t>业</a:t>
              </a:r>
              <a:r>
                <a:rPr sz="1400" b="1" spc="0" dirty="0">
                  <a:solidFill>
                    <a:srgbClr val="1D9ED2"/>
                  </a:solidFill>
                  <a:latin typeface="Microsoft YaHei UI"/>
                  <a:cs typeface="Microsoft YaHei UI"/>
                </a:rPr>
                <a:t>发 展规划（</a:t>
              </a:r>
              <a:r>
                <a:rPr sz="1400" b="1" spc="-5" dirty="0">
                  <a:solidFill>
                    <a:srgbClr val="1D9ED2"/>
                  </a:solidFill>
                  <a:latin typeface="Microsoft YaHei UI"/>
                  <a:cs typeface="Microsoft YaHei UI"/>
                </a:rPr>
                <a:t>2016-2020</a:t>
              </a:r>
              <a:r>
                <a:rPr sz="1400" b="1" spc="0" dirty="0">
                  <a:solidFill>
                    <a:srgbClr val="1D9ED2"/>
                  </a:solidFill>
                  <a:latin typeface="Microsoft YaHei UI"/>
                  <a:cs typeface="Microsoft YaHei UI"/>
                </a:rPr>
                <a:t>年）》</a:t>
              </a:r>
              <a:endParaRPr sz="1400" dirty="0">
                <a:latin typeface="Microsoft YaHei UI"/>
                <a:cs typeface="Microsoft YaHei UI"/>
              </a:endParaRPr>
            </a:p>
          </p:txBody>
        </p:sp>
      </p:grpSp>
      <p:sp>
        <p:nvSpPr>
          <p:cNvPr id="59" name="object 30">
            <a:extLst>
              <a:ext uri="{FF2B5EF4-FFF2-40B4-BE49-F238E27FC236}">
                <a16:creationId xmlns="" xmlns:a16="http://schemas.microsoft.com/office/drawing/2014/main" id="{232884A4-56D5-BA4A-B56D-42C1AD19A244}"/>
              </a:ext>
            </a:extLst>
          </p:cNvPr>
          <p:cNvSpPr/>
          <p:nvPr/>
        </p:nvSpPr>
        <p:spPr>
          <a:xfrm>
            <a:off x="5581249" y="1439149"/>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p>
        </p:txBody>
      </p:sp>
      <p:sp>
        <p:nvSpPr>
          <p:cNvPr id="60" name="object 38">
            <a:extLst>
              <a:ext uri="{FF2B5EF4-FFF2-40B4-BE49-F238E27FC236}">
                <a16:creationId xmlns="" xmlns:a16="http://schemas.microsoft.com/office/drawing/2014/main" id="{C4781A07-D2B5-394F-9A14-5855ADF0C951}"/>
              </a:ext>
            </a:extLst>
          </p:cNvPr>
          <p:cNvSpPr txBox="1"/>
          <p:nvPr/>
        </p:nvSpPr>
        <p:spPr>
          <a:xfrm>
            <a:off x="4831569" y="1578848"/>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latin typeface="Microsoft YaHei UI"/>
                <a:cs typeface="Microsoft YaHei UI"/>
              </a:rPr>
              <a:t>2</a:t>
            </a:r>
            <a:r>
              <a:rPr sz="1400" b="1" spc="-5" dirty="0">
                <a:solidFill>
                  <a:srgbClr val="1B9ED2"/>
                </a:solidFill>
                <a:latin typeface="Microsoft YaHei UI"/>
                <a:cs typeface="Microsoft YaHei UI"/>
              </a:rPr>
              <a:t>0</a:t>
            </a:r>
            <a:r>
              <a:rPr sz="1400" b="1" spc="0" dirty="0">
                <a:solidFill>
                  <a:srgbClr val="1B9ED2"/>
                </a:solidFill>
                <a:latin typeface="Microsoft YaHei UI"/>
                <a:cs typeface="Microsoft YaHei UI"/>
              </a:rPr>
              <a:t>1</a:t>
            </a:r>
            <a:r>
              <a:rPr lang="en-US" altLang="zh-CN" sz="1400" b="1" spc="-5" dirty="0">
                <a:solidFill>
                  <a:srgbClr val="1B9ED2"/>
                </a:solidFill>
                <a:latin typeface="Microsoft YaHei UI"/>
                <a:cs typeface="Microsoft YaHei UI"/>
              </a:rPr>
              <a:t>7</a:t>
            </a:r>
            <a:r>
              <a:rPr sz="1400" b="1" spc="-10" dirty="0">
                <a:solidFill>
                  <a:srgbClr val="1B9ED2"/>
                </a:solidFill>
                <a:latin typeface="Microsoft YaHei UI"/>
                <a:cs typeface="Microsoft YaHei UI"/>
              </a:rPr>
              <a:t>.</a:t>
            </a:r>
            <a:r>
              <a:rPr lang="en-US" altLang="zh-CN" sz="1400" b="1" spc="-10" dirty="0">
                <a:solidFill>
                  <a:srgbClr val="1B9ED2"/>
                </a:solidFill>
                <a:latin typeface="Microsoft YaHei UI"/>
                <a:cs typeface="Microsoft YaHei UI"/>
              </a:rPr>
              <a:t>7</a:t>
            </a:r>
            <a:endParaRPr sz="1400" dirty="0">
              <a:solidFill>
                <a:srgbClr val="1B9ED2"/>
              </a:solidFill>
              <a:latin typeface="Microsoft YaHei UI"/>
              <a:cs typeface="Microsoft YaHei UI"/>
            </a:endParaRPr>
          </a:p>
        </p:txBody>
      </p:sp>
      <p:sp>
        <p:nvSpPr>
          <p:cNvPr id="61" name="object 32">
            <a:extLst>
              <a:ext uri="{FF2B5EF4-FFF2-40B4-BE49-F238E27FC236}">
                <a16:creationId xmlns="" xmlns:a16="http://schemas.microsoft.com/office/drawing/2014/main" id="{8596E04B-47E9-6E43-B503-A52A94ACA761}"/>
              </a:ext>
            </a:extLst>
          </p:cNvPr>
          <p:cNvSpPr/>
          <p:nvPr/>
        </p:nvSpPr>
        <p:spPr>
          <a:xfrm>
            <a:off x="5688136" y="1540663"/>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p>
        </p:txBody>
      </p:sp>
      <p:sp>
        <p:nvSpPr>
          <p:cNvPr id="62" name="object 30">
            <a:extLst>
              <a:ext uri="{FF2B5EF4-FFF2-40B4-BE49-F238E27FC236}">
                <a16:creationId xmlns="" xmlns:a16="http://schemas.microsoft.com/office/drawing/2014/main" id="{551E7020-62DE-1E4A-91CF-4094EC1AEFF7}"/>
              </a:ext>
            </a:extLst>
          </p:cNvPr>
          <p:cNvSpPr/>
          <p:nvPr/>
        </p:nvSpPr>
        <p:spPr>
          <a:xfrm>
            <a:off x="9252712" y="1439149"/>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p>
        </p:txBody>
      </p:sp>
      <p:sp>
        <p:nvSpPr>
          <p:cNvPr id="63" name="object 38">
            <a:extLst>
              <a:ext uri="{FF2B5EF4-FFF2-40B4-BE49-F238E27FC236}">
                <a16:creationId xmlns="" xmlns:a16="http://schemas.microsoft.com/office/drawing/2014/main" id="{B28D5346-4E88-1F4A-BBCB-A084A2F92591}"/>
              </a:ext>
            </a:extLst>
          </p:cNvPr>
          <p:cNvSpPr txBox="1"/>
          <p:nvPr/>
        </p:nvSpPr>
        <p:spPr>
          <a:xfrm>
            <a:off x="8503032" y="1578848"/>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latin typeface="Microsoft YaHei UI"/>
                <a:cs typeface="Microsoft YaHei UI"/>
              </a:rPr>
              <a:t>2</a:t>
            </a:r>
            <a:r>
              <a:rPr sz="1400" b="1" spc="-5" dirty="0">
                <a:solidFill>
                  <a:srgbClr val="1B9ED2"/>
                </a:solidFill>
                <a:latin typeface="Microsoft YaHei UI"/>
                <a:cs typeface="Microsoft YaHei UI"/>
              </a:rPr>
              <a:t>0</a:t>
            </a:r>
            <a:r>
              <a:rPr sz="1400" b="1" spc="0" dirty="0">
                <a:solidFill>
                  <a:srgbClr val="1B9ED2"/>
                </a:solidFill>
                <a:latin typeface="Microsoft YaHei UI"/>
                <a:cs typeface="Microsoft YaHei UI"/>
              </a:rPr>
              <a:t>1</a:t>
            </a:r>
            <a:r>
              <a:rPr lang="en-US" altLang="zh-CN" sz="1400" b="1" spc="-5" dirty="0">
                <a:solidFill>
                  <a:srgbClr val="1B9ED2"/>
                </a:solidFill>
                <a:latin typeface="Microsoft YaHei UI"/>
                <a:cs typeface="Microsoft YaHei UI"/>
              </a:rPr>
              <a:t>8</a:t>
            </a:r>
            <a:r>
              <a:rPr sz="1400" b="1" spc="-10" dirty="0">
                <a:solidFill>
                  <a:srgbClr val="1B9ED2"/>
                </a:solidFill>
                <a:latin typeface="Microsoft YaHei UI"/>
                <a:cs typeface="Microsoft YaHei UI"/>
              </a:rPr>
              <a:t>.</a:t>
            </a:r>
            <a:r>
              <a:rPr lang="en-US" altLang="zh-CN" sz="1400" b="1" spc="-10" dirty="0">
                <a:solidFill>
                  <a:srgbClr val="1B9ED2"/>
                </a:solidFill>
                <a:latin typeface="Microsoft YaHei UI"/>
                <a:cs typeface="Microsoft YaHei UI"/>
              </a:rPr>
              <a:t>3</a:t>
            </a:r>
            <a:endParaRPr sz="1400" dirty="0">
              <a:solidFill>
                <a:srgbClr val="1B9ED2"/>
              </a:solidFill>
              <a:latin typeface="Microsoft YaHei UI"/>
              <a:cs typeface="Microsoft YaHei UI"/>
            </a:endParaRPr>
          </a:p>
        </p:txBody>
      </p:sp>
      <p:sp>
        <p:nvSpPr>
          <p:cNvPr id="64" name="object 32">
            <a:extLst>
              <a:ext uri="{FF2B5EF4-FFF2-40B4-BE49-F238E27FC236}">
                <a16:creationId xmlns="" xmlns:a16="http://schemas.microsoft.com/office/drawing/2014/main" id="{94037A3E-E32D-834C-95DE-F349751D9ED6}"/>
              </a:ext>
            </a:extLst>
          </p:cNvPr>
          <p:cNvSpPr/>
          <p:nvPr/>
        </p:nvSpPr>
        <p:spPr>
          <a:xfrm>
            <a:off x="9359599" y="1540663"/>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p>
        </p:txBody>
      </p:sp>
      <p:sp>
        <p:nvSpPr>
          <p:cNvPr id="65" name="标题 1">
            <a:extLst>
              <a:ext uri="{FF2B5EF4-FFF2-40B4-BE49-F238E27FC236}">
                <a16:creationId xmlns="" xmlns:a16="http://schemas.microsoft.com/office/drawing/2014/main" id="{63E6F791-B655-F544-9A7B-E2AC45AADB8A}"/>
              </a:ext>
            </a:extLst>
          </p:cNvPr>
          <p:cNvSpPr txBox="1">
            <a:spLocks/>
          </p:cNvSpPr>
          <p:nvPr/>
        </p:nvSpPr>
        <p:spPr>
          <a:xfrm>
            <a:off x="822324" y="15240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dirty="0">
              <a:latin typeface="+mn-ea"/>
              <a:ea typeface="+mn-ea"/>
            </a:endParaRPr>
          </a:p>
        </p:txBody>
      </p:sp>
    </p:spTree>
    <p:extLst>
      <p:ext uri="{BB962C8B-B14F-4D97-AF65-F5344CB8AC3E}">
        <p14:creationId xmlns:p14="http://schemas.microsoft.com/office/powerpoint/2010/main" val="22737337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6381AF6-BBB9-4738-B9A5-2158CD113C0D}"/>
              </a:ext>
            </a:extLst>
          </p:cNvPr>
          <p:cNvSpPr>
            <a:spLocks noGrp="1"/>
          </p:cNvSpPr>
          <p:nvPr>
            <p:ph type="title"/>
          </p:nvPr>
        </p:nvSpPr>
        <p:spPr/>
        <p:txBody>
          <a:bodyPr/>
          <a:lstStyle/>
          <a:p>
            <a:r>
              <a:rPr lang="zh-CN" altLang="en-US" dirty="0">
                <a:latin typeface="+mn-ea"/>
              </a:rPr>
              <a:t>区块链行业应用</a:t>
            </a:r>
            <a:r>
              <a:rPr lang="en-US" altLang="zh-CN" dirty="0">
                <a:latin typeface="+mn-ea"/>
              </a:rPr>
              <a:t>-</a:t>
            </a:r>
            <a:r>
              <a:rPr lang="zh-CN" altLang="en-US" dirty="0">
                <a:latin typeface="+mn-ea"/>
              </a:rPr>
              <a:t>政策态度</a:t>
            </a:r>
            <a:endParaRPr lang="zh-CN" altLang="en-US" dirty="0"/>
          </a:p>
        </p:txBody>
      </p:sp>
      <p:sp>
        <p:nvSpPr>
          <p:cNvPr id="3" name="页脚占位符 2">
            <a:extLst>
              <a:ext uri="{FF2B5EF4-FFF2-40B4-BE49-F238E27FC236}">
                <a16:creationId xmlns="" xmlns:a16="http://schemas.microsoft.com/office/drawing/2014/main" id="{53986B99-4E06-4739-A36F-30E990794A1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6BC4EB6E-5514-491C-A0BD-D0D34B8A36A5}"/>
              </a:ext>
            </a:extLst>
          </p:cNvPr>
          <p:cNvSpPr>
            <a:spLocks noGrp="1"/>
          </p:cNvSpPr>
          <p:nvPr>
            <p:ph type="sldNum" sz="quarter" idx="12"/>
          </p:nvPr>
        </p:nvSpPr>
        <p:spPr/>
        <p:txBody>
          <a:bodyPr/>
          <a:lstStyle/>
          <a:p>
            <a:fld id="{5DD3DB80-B894-403A-B48E-6FDC1A72010E}" type="slidenum">
              <a:rPr lang="zh-CN" altLang="en-US" smtClean="0"/>
              <a:pPr/>
              <a:t>16</a:t>
            </a:fld>
            <a:endParaRPr lang="zh-CN" altLang="en-US"/>
          </a:p>
        </p:txBody>
      </p:sp>
      <p:grpSp>
        <p:nvGrpSpPr>
          <p:cNvPr id="5" name="2075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6B9FEA5-7646-48F8-9AA4-67EC3D9AAD78}"/>
              </a:ext>
            </a:extLst>
          </p:cNvPr>
          <p:cNvGrpSpPr>
            <a:grpSpLocks noChangeAspect="1"/>
          </p:cNvGrpSpPr>
          <p:nvPr>
            <p:custDataLst>
              <p:tags r:id="rId1"/>
            </p:custDataLst>
          </p:nvPr>
        </p:nvGrpSpPr>
        <p:grpSpPr>
          <a:xfrm>
            <a:off x="673100" y="1594757"/>
            <a:ext cx="10845800" cy="4087586"/>
            <a:chOff x="673100" y="1594757"/>
            <a:chExt cx="10845800" cy="4087586"/>
          </a:xfrm>
        </p:grpSpPr>
        <p:sp>
          <p:nvSpPr>
            <p:cNvPr id="6" name="îṩliḑê">
              <a:extLst>
                <a:ext uri="{FF2B5EF4-FFF2-40B4-BE49-F238E27FC236}">
                  <a16:creationId xmlns="" xmlns:a16="http://schemas.microsoft.com/office/drawing/2014/main" id="{EDC9FD27-6D49-420A-8E28-648CDA20D00A}"/>
                </a:ext>
              </a:extLst>
            </p:cNvPr>
            <p:cNvSpPr/>
            <p:nvPr/>
          </p:nvSpPr>
          <p:spPr>
            <a:xfrm flipH="1">
              <a:off x="3783180" y="3782360"/>
              <a:ext cx="237730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7" name="ïṩļîḑè">
              <a:extLst>
                <a:ext uri="{FF2B5EF4-FFF2-40B4-BE49-F238E27FC236}">
                  <a16:creationId xmlns="" xmlns:a16="http://schemas.microsoft.com/office/drawing/2014/main" id="{99432D8C-A3D9-4F8D-B341-1A490E5A887F}"/>
                </a:ext>
              </a:extLst>
            </p:cNvPr>
            <p:cNvSpPr/>
            <p:nvPr/>
          </p:nvSpPr>
          <p:spPr>
            <a:xfrm>
              <a:off x="6257670" y="2508092"/>
              <a:ext cx="2223058" cy="759315"/>
            </a:xfrm>
            <a:prstGeom prst="homePlat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nSpc>
                  <a:spcPct val="120000"/>
                </a:lnSpc>
                <a:spcBef>
                  <a:spcPts val="600"/>
                </a:spcBef>
              </a:pPr>
              <a:endParaRPr lang="en-US" sz="1000" dirty="0">
                <a:solidFill>
                  <a:schemeClr val="tx1">
                    <a:alpha val="70000"/>
                  </a:schemeClr>
                </a:solidFill>
              </a:endParaRPr>
            </a:p>
          </p:txBody>
        </p:sp>
        <p:sp>
          <p:nvSpPr>
            <p:cNvPr id="8" name="î$ļiḋe">
              <a:extLst>
                <a:ext uri="{FF2B5EF4-FFF2-40B4-BE49-F238E27FC236}">
                  <a16:creationId xmlns="" xmlns:a16="http://schemas.microsoft.com/office/drawing/2014/main" id="{DE6F635F-2353-4792-AEFE-F84D1D831B90}"/>
                </a:ext>
              </a:extLst>
            </p:cNvPr>
            <p:cNvSpPr/>
            <p:nvPr/>
          </p:nvSpPr>
          <p:spPr bwMode="auto">
            <a:xfrm>
              <a:off x="4144830" y="3946459"/>
              <a:ext cx="392420" cy="3774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9" name="îṡḷiḋê">
              <a:extLst>
                <a:ext uri="{FF2B5EF4-FFF2-40B4-BE49-F238E27FC236}">
                  <a16:creationId xmlns="" xmlns:a16="http://schemas.microsoft.com/office/drawing/2014/main" id="{F49079B3-8B28-4F50-A090-7ACC37747CE2}"/>
                </a:ext>
              </a:extLst>
            </p:cNvPr>
            <p:cNvSpPr/>
            <p:nvPr/>
          </p:nvSpPr>
          <p:spPr>
            <a:xfrm flipH="1">
              <a:off x="4144830" y="1837706"/>
              <a:ext cx="199025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10" name="išľíďe">
              <a:extLst>
                <a:ext uri="{FF2B5EF4-FFF2-40B4-BE49-F238E27FC236}">
                  <a16:creationId xmlns="" xmlns:a16="http://schemas.microsoft.com/office/drawing/2014/main" id="{CCBA6064-B35E-448B-B9BC-E62B330680D8}"/>
                </a:ext>
              </a:extLst>
            </p:cNvPr>
            <p:cNvSpPr/>
            <p:nvPr/>
          </p:nvSpPr>
          <p:spPr bwMode="auto">
            <a:xfrm>
              <a:off x="4527566" y="2028604"/>
              <a:ext cx="392420" cy="377518"/>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11" name="iŝ1iḍe">
              <a:extLst>
                <a:ext uri="{FF2B5EF4-FFF2-40B4-BE49-F238E27FC236}">
                  <a16:creationId xmlns="" xmlns:a16="http://schemas.microsoft.com/office/drawing/2014/main" id="{7DD73817-BF42-40F6-A251-584C4E66EC0F}"/>
                </a:ext>
              </a:extLst>
            </p:cNvPr>
            <p:cNvSpPr/>
            <p:nvPr/>
          </p:nvSpPr>
          <p:spPr bwMode="auto">
            <a:xfrm>
              <a:off x="7695887" y="2691906"/>
              <a:ext cx="392420" cy="3916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2" name="ïṩḷïḑê">
              <a:extLst>
                <a:ext uri="{FF2B5EF4-FFF2-40B4-BE49-F238E27FC236}">
                  <a16:creationId xmlns="" xmlns:a16="http://schemas.microsoft.com/office/drawing/2014/main" id="{F444CF99-49D7-49FA-9D2E-FA554BA57295}"/>
                </a:ext>
              </a:extLst>
            </p:cNvPr>
            <p:cNvGrpSpPr/>
            <p:nvPr/>
          </p:nvGrpSpPr>
          <p:grpSpPr>
            <a:xfrm>
              <a:off x="673100" y="1661418"/>
              <a:ext cx="3349146" cy="1111889"/>
              <a:chOff x="669925" y="3161137"/>
              <a:chExt cx="3497217" cy="1111889"/>
            </a:xfrm>
          </p:grpSpPr>
          <p:sp>
            <p:nvSpPr>
              <p:cNvPr id="24" name="ïṧḷïdê">
                <a:extLst>
                  <a:ext uri="{FF2B5EF4-FFF2-40B4-BE49-F238E27FC236}">
                    <a16:creationId xmlns="" xmlns:a16="http://schemas.microsoft.com/office/drawing/2014/main" id="{37D339DF-92A4-4FE6-814E-0FE2F3624A35}"/>
                  </a:ext>
                </a:extLst>
              </p:cNvPr>
              <p:cNvSpPr/>
              <p:nvPr/>
            </p:nvSpPr>
            <p:spPr bwMode="auto">
              <a:xfrm>
                <a:off x="669925" y="3548735"/>
                <a:ext cx="3497217"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sz="1400" dirty="0"/>
                  <a:t>区块链无法有效履行货币职能。</a:t>
                </a:r>
              </a:p>
              <a:p>
                <a:pPr marL="171450" indent="-171450">
                  <a:lnSpc>
                    <a:spcPct val="120000"/>
                  </a:lnSpc>
                  <a:buFont typeface="Arial" panose="020B0604020202020204" pitchFamily="34" charset="0"/>
                  <a:buChar char="•"/>
                </a:pPr>
                <a:r>
                  <a:rPr lang="zh-CN" altLang="en-US" sz="1400" dirty="0"/>
                  <a:t>用科技来替代制度和信任是非常困难的，落地时必然会引入中心化的成分。</a:t>
                </a:r>
              </a:p>
              <a:p>
                <a:pPr marL="171450" indent="-171450">
                  <a:lnSpc>
                    <a:spcPct val="120000"/>
                  </a:lnSpc>
                  <a:buFont typeface="Arial" panose="020B0604020202020204" pitchFamily="34" charset="0"/>
                  <a:buChar char="•"/>
                </a:pPr>
                <a:r>
                  <a:rPr lang="zh-CN" altLang="en-US" sz="1400" dirty="0"/>
                  <a:t>公开发行交易的</a:t>
                </a:r>
                <a:r>
                  <a:rPr lang="en-US" altLang="zh-CN" sz="1400" dirty="0"/>
                  <a:t>Token </a:t>
                </a:r>
                <a:r>
                  <a:rPr lang="zh-CN" altLang="en-US" sz="1400" dirty="0"/>
                  <a:t>的项目违法行为普遍。</a:t>
                </a:r>
              </a:p>
            </p:txBody>
          </p:sp>
          <p:sp>
            <p:nvSpPr>
              <p:cNvPr id="25" name="î$líďé">
                <a:extLst>
                  <a:ext uri="{FF2B5EF4-FFF2-40B4-BE49-F238E27FC236}">
                    <a16:creationId xmlns="" xmlns:a16="http://schemas.microsoft.com/office/drawing/2014/main" id="{488CD2D8-FF9E-4B6F-9BBE-F79AE22FC7C5}"/>
                  </a:ext>
                </a:extLst>
              </p:cNvPr>
              <p:cNvSpPr txBox="1"/>
              <p:nvPr/>
            </p:nvSpPr>
            <p:spPr bwMode="auto">
              <a:xfrm>
                <a:off x="669925"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t>无法履行货币职能</a:t>
                </a:r>
              </a:p>
            </p:txBody>
          </p:sp>
        </p:grpSp>
        <p:grpSp>
          <p:nvGrpSpPr>
            <p:cNvPr id="13" name="íSḷíḋè">
              <a:extLst>
                <a:ext uri="{FF2B5EF4-FFF2-40B4-BE49-F238E27FC236}">
                  <a16:creationId xmlns="" xmlns:a16="http://schemas.microsoft.com/office/drawing/2014/main" id="{F84B5DE1-2140-42CB-835E-86BEC1DAD32E}"/>
                </a:ext>
              </a:extLst>
            </p:cNvPr>
            <p:cNvGrpSpPr/>
            <p:nvPr/>
          </p:nvGrpSpPr>
          <p:grpSpPr>
            <a:xfrm>
              <a:off x="8556804" y="2331804"/>
              <a:ext cx="2962096" cy="1111889"/>
              <a:chOff x="8429020" y="3161137"/>
              <a:chExt cx="3093055" cy="1111889"/>
            </a:xfrm>
          </p:grpSpPr>
          <p:sp>
            <p:nvSpPr>
              <p:cNvPr id="22" name="ïšḻiḑé">
                <a:extLst>
                  <a:ext uri="{FF2B5EF4-FFF2-40B4-BE49-F238E27FC236}">
                    <a16:creationId xmlns="" xmlns:a16="http://schemas.microsoft.com/office/drawing/2014/main" id="{A0D72B57-8FFF-4177-8161-6EF4AF72159E}"/>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dirty="0">
                    <a:latin typeface=".PingFang SC"/>
                  </a:rPr>
                  <a:t>无论是中央还是地方政府高度重视区块链发展，政策扶持推动行业健康发展</a:t>
                </a:r>
                <a:r>
                  <a:rPr lang="zh-CN" altLang="en-US" sz="1600" dirty="0">
                    <a:latin typeface="Helvetica Neue" panose="02000503000000020004" pitchFamily="2" charset="0"/>
                  </a:rPr>
                  <a:t> </a:t>
                </a:r>
                <a:endParaRPr lang="zh-CN" altLang="en-US" sz="1600" dirty="0">
                  <a:latin typeface=".PingFang SC"/>
                </a:endParaRPr>
              </a:p>
            </p:txBody>
          </p:sp>
          <p:sp>
            <p:nvSpPr>
              <p:cNvPr id="23" name="îṣlídé">
                <a:extLst>
                  <a:ext uri="{FF2B5EF4-FFF2-40B4-BE49-F238E27FC236}">
                    <a16:creationId xmlns="" xmlns:a16="http://schemas.microsoft.com/office/drawing/2014/main" id="{7EFF5697-7FA2-4C1A-8B35-093C8684BC42}"/>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2000" b="1" dirty="0"/>
                  <a:t>态度是支持和鼓励</a:t>
                </a:r>
                <a:endParaRPr lang="en-US" altLang="zh-CN" sz="2000" b="1" dirty="0"/>
              </a:p>
            </p:txBody>
          </p:sp>
        </p:grpSp>
        <p:grpSp>
          <p:nvGrpSpPr>
            <p:cNvPr id="14" name="ïṩļíḓe">
              <a:extLst>
                <a:ext uri="{FF2B5EF4-FFF2-40B4-BE49-F238E27FC236}">
                  <a16:creationId xmlns="" xmlns:a16="http://schemas.microsoft.com/office/drawing/2014/main" id="{CE56FABD-9091-47C5-97E6-393FC6D007C9}"/>
                </a:ext>
              </a:extLst>
            </p:cNvPr>
            <p:cNvGrpSpPr/>
            <p:nvPr/>
          </p:nvGrpSpPr>
          <p:grpSpPr>
            <a:xfrm>
              <a:off x="735961" y="3919796"/>
              <a:ext cx="3084511" cy="1109127"/>
              <a:chOff x="735565" y="4111319"/>
              <a:chExt cx="3220882" cy="1109127"/>
            </a:xfrm>
          </p:grpSpPr>
          <p:sp>
            <p:nvSpPr>
              <p:cNvPr id="20" name="íṡļíḑê">
                <a:extLst>
                  <a:ext uri="{FF2B5EF4-FFF2-40B4-BE49-F238E27FC236}">
                    <a16:creationId xmlns="" xmlns:a16="http://schemas.microsoft.com/office/drawing/2014/main" id="{12DA777E-6B70-4398-8535-4582545C9CBA}"/>
                  </a:ext>
                </a:extLst>
              </p:cNvPr>
              <p:cNvSpPr/>
              <p:nvPr/>
            </p:nvSpPr>
            <p:spPr bwMode="auto">
              <a:xfrm>
                <a:off x="863392" y="449615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400" dirty="0"/>
                  <a:t>2019</a:t>
                </a:r>
                <a:r>
                  <a:rPr lang="zh-CN" altLang="en-US" sz="1400" dirty="0"/>
                  <a:t>年</a:t>
                </a:r>
                <a:r>
                  <a:rPr lang="en-US" altLang="zh-CN" sz="1400" dirty="0"/>
                  <a:t>03</a:t>
                </a:r>
                <a:r>
                  <a:rPr lang="zh-CN" altLang="en-US" sz="1400" dirty="0"/>
                  <a:t>月</a:t>
                </a:r>
                <a:r>
                  <a:rPr lang="en-US" altLang="zh-CN" sz="1400" dirty="0"/>
                  <a:t>30</a:t>
                </a:r>
                <a:r>
                  <a:rPr lang="zh-CN" altLang="en-US" sz="1400" dirty="0"/>
                  <a:t>日 国家互联网信息办公室关于发布第一批境内区块链信息服务备案编号的公告</a:t>
                </a:r>
              </a:p>
              <a:p>
                <a:pPr marL="171450" indent="-171450">
                  <a:lnSpc>
                    <a:spcPct val="120000"/>
                  </a:lnSpc>
                  <a:buFont typeface="Arial" panose="020B0604020202020204" pitchFamily="34" charset="0"/>
                  <a:buChar char="•"/>
                </a:pPr>
                <a:r>
                  <a:rPr lang="en-US" altLang="zh-CN" sz="1400" dirty="0"/>
                  <a:t>197</a:t>
                </a:r>
                <a:r>
                  <a:rPr lang="zh-CN" altLang="en-US" sz="1400" dirty="0"/>
                  <a:t>家企业备案</a:t>
                </a:r>
              </a:p>
            </p:txBody>
          </p:sp>
          <p:sp>
            <p:nvSpPr>
              <p:cNvPr id="21" name="iṩḷíḍè">
                <a:extLst>
                  <a:ext uri="{FF2B5EF4-FFF2-40B4-BE49-F238E27FC236}">
                    <a16:creationId xmlns="" xmlns:a16="http://schemas.microsoft.com/office/drawing/2014/main" id="{B7856A1C-E933-4C5C-A26C-92E0934CA954}"/>
                  </a:ext>
                </a:extLst>
              </p:cNvPr>
              <p:cNvSpPr txBox="1"/>
              <p:nvPr/>
            </p:nvSpPr>
            <p:spPr bwMode="auto">
              <a:xfrm>
                <a:off x="735565" y="4111319"/>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000" b="1" dirty="0"/>
                  <a:t>信息备案</a:t>
                </a:r>
              </a:p>
            </p:txBody>
          </p:sp>
        </p:grpSp>
        <p:grpSp>
          <p:nvGrpSpPr>
            <p:cNvPr id="16" name="íṣliḑè">
              <a:extLst>
                <a:ext uri="{FF2B5EF4-FFF2-40B4-BE49-F238E27FC236}">
                  <a16:creationId xmlns="" xmlns:a16="http://schemas.microsoft.com/office/drawing/2014/main" id="{81F2F8FD-5D5C-4A1A-8360-B2C2AE1A4754}"/>
                </a:ext>
              </a:extLst>
            </p:cNvPr>
            <p:cNvGrpSpPr/>
            <p:nvPr/>
          </p:nvGrpSpPr>
          <p:grpSpPr>
            <a:xfrm>
              <a:off x="5944132" y="1594757"/>
              <a:ext cx="501095" cy="4087586"/>
              <a:chOff x="5944132" y="1594757"/>
              <a:chExt cx="501095" cy="4087586"/>
            </a:xfrm>
          </p:grpSpPr>
          <p:sp>
            <p:nvSpPr>
              <p:cNvPr id="17" name="íṣlïḍê">
                <a:extLst>
                  <a:ext uri="{FF2B5EF4-FFF2-40B4-BE49-F238E27FC236}">
                    <a16:creationId xmlns="" xmlns:a16="http://schemas.microsoft.com/office/drawing/2014/main" id="{8887B2A7-05EA-425B-9238-32AEEC6BC502}"/>
                  </a:ext>
                </a:extLst>
              </p:cNvPr>
              <p:cNvSpPr/>
              <p:nvPr/>
            </p:nvSpPr>
            <p:spPr>
              <a:xfrm>
                <a:off x="6103421" y="1768921"/>
                <a:ext cx="170434" cy="2953655"/>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18" name="îṣḻïḑê">
                <a:extLst>
                  <a:ext uri="{FF2B5EF4-FFF2-40B4-BE49-F238E27FC236}">
                    <a16:creationId xmlns="" xmlns:a16="http://schemas.microsoft.com/office/drawing/2014/main" id="{27AD2FA8-51BE-4CC0-9320-B38E2D5999E1}"/>
                  </a:ext>
                </a:extLst>
              </p:cNvPr>
              <p:cNvSpPr/>
              <p:nvPr/>
            </p:nvSpPr>
            <p:spPr bwMode="auto">
              <a:xfrm>
                <a:off x="5944132" y="4651669"/>
                <a:ext cx="501095" cy="1030674"/>
              </a:xfrm>
              <a:custGeom>
                <a:avLst/>
                <a:gdLst>
                  <a:gd name="T0" fmla="*/ 250 w 304"/>
                  <a:gd name="T1" fmla="*/ 0 h 525"/>
                  <a:gd name="T2" fmla="*/ 304 w 304"/>
                  <a:gd name="T3" fmla="*/ 506 h 525"/>
                  <a:gd name="T4" fmla="*/ 155 w 304"/>
                  <a:gd name="T5" fmla="*/ 525 h 525"/>
                  <a:gd name="T6" fmla="*/ 0 w 304"/>
                  <a:gd name="T7" fmla="*/ 506 h 525"/>
                  <a:gd name="T8" fmla="*/ 56 w 304"/>
                  <a:gd name="T9" fmla="*/ 0 h 525"/>
                  <a:gd name="T10" fmla="*/ 250 w 304"/>
                  <a:gd name="T11" fmla="*/ 0 h 525"/>
                  <a:gd name="connsiteX0" fmla="*/ 10446 w 12222"/>
                  <a:gd name="connsiteY0" fmla="*/ 0 h 17359"/>
                  <a:gd name="connsiteX1" fmla="*/ 12222 w 12222"/>
                  <a:gd name="connsiteY1" fmla="*/ 9638 h 17359"/>
                  <a:gd name="connsiteX2" fmla="*/ 7321 w 12222"/>
                  <a:gd name="connsiteY2" fmla="*/ 10000 h 17359"/>
                  <a:gd name="connsiteX3" fmla="*/ 0 w 12222"/>
                  <a:gd name="connsiteY3" fmla="*/ 17359 h 17359"/>
                  <a:gd name="connsiteX4" fmla="*/ 4064 w 12222"/>
                  <a:gd name="connsiteY4" fmla="*/ 0 h 17359"/>
                  <a:gd name="connsiteX5" fmla="*/ 10446 w 12222"/>
                  <a:gd name="connsiteY5" fmla="*/ 0 h 17359"/>
                  <a:gd name="connsiteX0" fmla="*/ 10446 w 14575"/>
                  <a:gd name="connsiteY0" fmla="*/ 0 h 17359"/>
                  <a:gd name="connsiteX1" fmla="*/ 14575 w 14575"/>
                  <a:gd name="connsiteY1" fmla="*/ 17131 h 17359"/>
                  <a:gd name="connsiteX2" fmla="*/ 7321 w 14575"/>
                  <a:gd name="connsiteY2" fmla="*/ 10000 h 17359"/>
                  <a:gd name="connsiteX3" fmla="*/ 0 w 14575"/>
                  <a:gd name="connsiteY3" fmla="*/ 17359 h 17359"/>
                  <a:gd name="connsiteX4" fmla="*/ 4064 w 14575"/>
                  <a:gd name="connsiteY4" fmla="*/ 0 h 17359"/>
                  <a:gd name="connsiteX5" fmla="*/ 10446 w 14575"/>
                  <a:gd name="connsiteY5" fmla="*/ 0 h 17359"/>
                  <a:gd name="connsiteX0" fmla="*/ 10446 w 14575"/>
                  <a:gd name="connsiteY0" fmla="*/ 0 h 17359"/>
                  <a:gd name="connsiteX1" fmla="*/ 14575 w 14575"/>
                  <a:gd name="connsiteY1" fmla="*/ 17131 h 17359"/>
                  <a:gd name="connsiteX2" fmla="*/ 0 w 14575"/>
                  <a:gd name="connsiteY2" fmla="*/ 17359 h 17359"/>
                  <a:gd name="connsiteX3" fmla="*/ 4064 w 14575"/>
                  <a:gd name="connsiteY3" fmla="*/ 0 h 17359"/>
                  <a:gd name="connsiteX4" fmla="*/ 10446 w 14575"/>
                  <a:gd name="connsiteY4" fmla="*/ 0 h 17359"/>
                  <a:gd name="connsiteX0" fmla="*/ 10446 w 14575"/>
                  <a:gd name="connsiteY0" fmla="*/ 0 h 17359"/>
                  <a:gd name="connsiteX1" fmla="*/ 14575 w 14575"/>
                  <a:gd name="connsiteY1" fmla="*/ 17358 h 17359"/>
                  <a:gd name="connsiteX2" fmla="*/ 0 w 14575"/>
                  <a:gd name="connsiteY2" fmla="*/ 17359 h 17359"/>
                  <a:gd name="connsiteX3" fmla="*/ 4064 w 14575"/>
                  <a:gd name="connsiteY3" fmla="*/ 0 h 17359"/>
                  <a:gd name="connsiteX4" fmla="*/ 10446 w 14575"/>
                  <a:gd name="connsiteY4" fmla="*/ 0 h 1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5" h="17359">
                    <a:moveTo>
                      <a:pt x="10446" y="0"/>
                    </a:moveTo>
                    <a:lnTo>
                      <a:pt x="14575" y="17358"/>
                    </a:lnTo>
                    <a:lnTo>
                      <a:pt x="0" y="17359"/>
                    </a:lnTo>
                    <a:lnTo>
                      <a:pt x="4064" y="0"/>
                    </a:lnTo>
                    <a:lnTo>
                      <a:pt x="10446" y="0"/>
                    </a:lnTo>
                    <a:close/>
                  </a:path>
                </a:pathLst>
              </a:custGeom>
              <a:solidFill>
                <a:schemeClr val="bg1">
                  <a:lumMod val="85000"/>
                </a:schemeClr>
              </a:solidFill>
              <a:ln w="25400">
                <a:noFill/>
              </a:ln>
              <a:extLst/>
            </p:spPr>
            <p:txBody>
              <a:bodyPr vert="horz" wrap="square" lIns="91440" tIns="45720" rIns="91440" bIns="45720" numCol="1" anchor="t" anchorCtr="0" compatLnSpc="1">
                <a:prstTxWarp prst="textNoShape">
                  <a:avLst/>
                </a:prstTxWarp>
                <a:normAutofit/>
              </a:bodyPr>
              <a:lstStyle/>
              <a:p>
                <a:endParaRPr lang="en-US" dirty="0"/>
              </a:p>
            </p:txBody>
          </p:sp>
          <p:sp>
            <p:nvSpPr>
              <p:cNvPr id="19" name="iš1îḑê">
                <a:extLst>
                  <a:ext uri="{FF2B5EF4-FFF2-40B4-BE49-F238E27FC236}">
                    <a16:creationId xmlns="" xmlns:a16="http://schemas.microsoft.com/office/drawing/2014/main" id="{F3FE594F-10D9-4092-8803-A9BD52921287}"/>
                  </a:ext>
                </a:extLst>
              </p:cNvPr>
              <p:cNvSpPr/>
              <p:nvPr/>
            </p:nvSpPr>
            <p:spPr bwMode="auto">
              <a:xfrm>
                <a:off x="6063502" y="1594757"/>
                <a:ext cx="258984" cy="257853"/>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normAutofit fontScale="40000" lnSpcReduction="20000"/>
              </a:bodyPr>
              <a:lstStyle/>
              <a:p>
                <a:endParaRPr lang="en-US" dirty="0"/>
              </a:p>
            </p:txBody>
          </p:sp>
        </p:grpSp>
      </p:grpSp>
    </p:spTree>
    <p:extLst>
      <p:ext uri="{BB962C8B-B14F-4D97-AF65-F5344CB8AC3E}">
        <p14:creationId xmlns:p14="http://schemas.microsoft.com/office/powerpoint/2010/main" val="21103304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ṣḷïḍé">
            <a:extLst>
              <a:ext uri="{FF2B5EF4-FFF2-40B4-BE49-F238E27FC236}">
                <a16:creationId xmlns="" xmlns:a16="http://schemas.microsoft.com/office/drawing/2014/main" id="{F8DCD5EC-3955-4668-A02C-1AB1FDB521A0}"/>
              </a:ext>
            </a:extLst>
          </p:cNvPr>
          <p:cNvSpPr/>
          <p:nvPr/>
        </p:nvSpPr>
        <p:spPr>
          <a:xfrm>
            <a:off x="0" y="2223733"/>
            <a:ext cx="5663952" cy="1865972"/>
          </a:xfrm>
          <a:prstGeom prst="rect">
            <a:avLst/>
          </a:prstGeom>
          <a:solidFill>
            <a:srgbClr val="18245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ïşļiďe">
            <a:extLst>
              <a:ext uri="{FF2B5EF4-FFF2-40B4-BE49-F238E27FC236}">
                <a16:creationId xmlns="" xmlns:a16="http://schemas.microsoft.com/office/drawing/2014/main" id="{C4DAEA43-1DB5-47A2-A5E3-2EA6DBE0170E}"/>
              </a:ext>
            </a:extLst>
          </p:cNvPr>
          <p:cNvSpPr/>
          <p:nvPr/>
        </p:nvSpPr>
        <p:spPr>
          <a:xfrm>
            <a:off x="669924" y="2223733"/>
            <a:ext cx="3857831" cy="1865972"/>
          </a:xfrm>
          <a:prstGeom prst="rect">
            <a:avLst/>
          </a:prstGeom>
          <a:solidFill>
            <a:srgbClr val="1A2554">
              <a:alpha val="80000"/>
            </a:srgb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ṣḻïďê">
            <a:extLst>
              <a:ext uri="{FF2B5EF4-FFF2-40B4-BE49-F238E27FC236}">
                <a16:creationId xmlns="" xmlns:a16="http://schemas.microsoft.com/office/drawing/2014/main" id="{870827E5-44C5-49CA-A9D0-44C1D16943AA}"/>
              </a:ext>
            </a:extLst>
          </p:cNvPr>
          <p:cNvSpPr txBox="1">
            <a:spLocks/>
          </p:cNvSpPr>
          <p:nvPr/>
        </p:nvSpPr>
        <p:spPr>
          <a:xfrm>
            <a:off x="669925" y="2483190"/>
            <a:ext cx="4417963" cy="1028699"/>
          </a:xfrm>
          <a:prstGeom prst="rect">
            <a:avLst/>
          </a:prstGeom>
        </p:spPr>
        <p:txBody>
          <a:bodyPr vert="horz" lIns="91440" tIns="45720" rIns="91440" bIns="45720" anchor="b">
            <a:normAutofit/>
          </a:bodyPr>
          <a:lstStyle/>
          <a:p>
            <a:pPr marL="0" marR="0" lvl="0" indent="0" defTabSz="914354" rtl="0" eaLnBrk="1" fontAlgn="auto" latinLnBrk="0" hangingPunct="1">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rPr>
              <a:t>目录 </a:t>
            </a:r>
            <a:r>
              <a:rPr kumimoji="0" lang="en-US" altLang="zh-CN" sz="3600" b="1" i="0" u="none" strike="noStrike" kern="1200" cap="none" spc="0" normalizeH="0" baseline="0" noProof="0" dirty="0">
                <a:ln>
                  <a:noFill/>
                </a:ln>
                <a:solidFill>
                  <a:srgbClr val="FFFFFF"/>
                </a:solidFill>
                <a:effectLst/>
                <a:uLnTx/>
                <a:uFillTx/>
              </a:rPr>
              <a:t>/ </a:t>
            </a:r>
            <a:r>
              <a:rPr kumimoji="0" lang="en-US" altLang="zh-CN" sz="2800" b="0" i="0" u="none" strike="noStrike" kern="1200" cap="none" spc="0" normalizeH="0" baseline="0" noProof="0" dirty="0">
                <a:ln>
                  <a:noFill/>
                </a:ln>
                <a:solidFill>
                  <a:srgbClr val="FFFFFF"/>
                </a:solidFill>
                <a:effectLst/>
                <a:uLnTx/>
                <a:uFillTx/>
              </a:rPr>
              <a:t>CONTENTS</a:t>
            </a:r>
          </a:p>
        </p:txBody>
      </p:sp>
      <p:sp>
        <p:nvSpPr>
          <p:cNvPr id="25" name="î$ḷïdè">
            <a:extLst>
              <a:ext uri="{FF2B5EF4-FFF2-40B4-BE49-F238E27FC236}">
                <a16:creationId xmlns="" xmlns:a16="http://schemas.microsoft.com/office/drawing/2014/main" id="{8C2E24AE-DB96-4611-A884-FEF6DBBA9E52}"/>
              </a:ext>
            </a:extLst>
          </p:cNvPr>
          <p:cNvSpPr/>
          <p:nvPr/>
        </p:nvSpPr>
        <p:spPr>
          <a:xfrm>
            <a:off x="6384032" y="1539843"/>
            <a:ext cx="720080" cy="432048"/>
          </a:xfrm>
          <a:prstGeom prst="roundRect">
            <a:avLst>
              <a:gd name="adj" fmla="val 10053"/>
            </a:avLst>
          </a:prstGeom>
          <a:solidFill>
            <a:srgbClr val="1A255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01</a:t>
            </a:r>
          </a:p>
        </p:txBody>
      </p:sp>
      <p:sp>
        <p:nvSpPr>
          <p:cNvPr id="28" name="ïśľíḓé">
            <a:extLst>
              <a:ext uri="{FF2B5EF4-FFF2-40B4-BE49-F238E27FC236}">
                <a16:creationId xmlns="" xmlns:a16="http://schemas.microsoft.com/office/drawing/2014/main" id="{1F2CB771-1777-469A-B03D-21578E830AC5}"/>
              </a:ext>
            </a:extLst>
          </p:cNvPr>
          <p:cNvSpPr txBox="1">
            <a:spLocks/>
          </p:cNvSpPr>
          <p:nvPr/>
        </p:nvSpPr>
        <p:spPr bwMode="auto">
          <a:xfrm>
            <a:off x="7248130" y="1560043"/>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区块链全局分析</a:t>
            </a:r>
          </a:p>
        </p:txBody>
      </p:sp>
      <p:sp>
        <p:nvSpPr>
          <p:cNvPr id="21" name="ï$lïḋe">
            <a:extLst>
              <a:ext uri="{FF2B5EF4-FFF2-40B4-BE49-F238E27FC236}">
                <a16:creationId xmlns="" xmlns:a16="http://schemas.microsoft.com/office/drawing/2014/main" id="{20B53087-48C2-4B4E-B49B-28B88A08F661}"/>
              </a:ext>
            </a:extLst>
          </p:cNvPr>
          <p:cNvSpPr/>
          <p:nvPr/>
        </p:nvSpPr>
        <p:spPr>
          <a:xfrm>
            <a:off x="6384032" y="2513336"/>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02</a:t>
            </a:r>
          </a:p>
        </p:txBody>
      </p:sp>
      <p:sp>
        <p:nvSpPr>
          <p:cNvPr id="17" name="íśļíde">
            <a:extLst>
              <a:ext uri="{FF2B5EF4-FFF2-40B4-BE49-F238E27FC236}">
                <a16:creationId xmlns="" xmlns:a16="http://schemas.microsoft.com/office/drawing/2014/main" id="{909DBCB4-A2B5-48C7-96A2-859BEB3DD0F5}"/>
              </a:ext>
            </a:extLst>
          </p:cNvPr>
          <p:cNvSpPr/>
          <p:nvPr/>
        </p:nvSpPr>
        <p:spPr>
          <a:xfrm>
            <a:off x="6393244" y="3459640"/>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03</a:t>
            </a:r>
          </a:p>
        </p:txBody>
      </p:sp>
      <p:sp>
        <p:nvSpPr>
          <p:cNvPr id="13" name="îṣḻîḍe">
            <a:extLst>
              <a:ext uri="{FF2B5EF4-FFF2-40B4-BE49-F238E27FC236}">
                <a16:creationId xmlns="" xmlns:a16="http://schemas.microsoft.com/office/drawing/2014/main" id="{F18B95D1-AB74-482E-AB05-4AC2EE31646B}"/>
              </a:ext>
            </a:extLst>
          </p:cNvPr>
          <p:cNvSpPr/>
          <p:nvPr/>
        </p:nvSpPr>
        <p:spPr>
          <a:xfrm>
            <a:off x="6384032" y="4347314"/>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04</a:t>
            </a:r>
          </a:p>
        </p:txBody>
      </p:sp>
      <p:cxnSp>
        <p:nvCxnSpPr>
          <p:cNvPr id="10" name="直接连接符 9">
            <a:extLst>
              <a:ext uri="{FF2B5EF4-FFF2-40B4-BE49-F238E27FC236}">
                <a16:creationId xmlns="" xmlns:a16="http://schemas.microsoft.com/office/drawing/2014/main" id="{0668839E-EFF1-4C33-BC53-D891E30E9CDD}"/>
              </a:ext>
            </a:extLst>
          </p:cNvPr>
          <p:cNvCxnSpPr/>
          <p:nvPr/>
        </p:nvCxnSpPr>
        <p:spPr>
          <a:xfrm>
            <a:off x="6384032" y="2166951"/>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5F48F2C7-9B2F-4808-B231-37759D20DD4A}"/>
              </a:ext>
            </a:extLst>
          </p:cNvPr>
          <p:cNvCxnSpPr/>
          <p:nvPr/>
        </p:nvCxnSpPr>
        <p:spPr>
          <a:xfrm>
            <a:off x="6384032" y="3167074"/>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E047F2D8-361C-4D61-BA4C-7BF670C5273B}"/>
              </a:ext>
            </a:extLst>
          </p:cNvPr>
          <p:cNvCxnSpPr/>
          <p:nvPr/>
        </p:nvCxnSpPr>
        <p:spPr>
          <a:xfrm>
            <a:off x="6384032" y="4079456"/>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9" name="ïśľíḓé">
            <a:extLst>
              <a:ext uri="{FF2B5EF4-FFF2-40B4-BE49-F238E27FC236}">
                <a16:creationId xmlns="" xmlns:a16="http://schemas.microsoft.com/office/drawing/2014/main" id="{E088ECB0-E1DB-704B-BCA2-71870227A8D0}"/>
              </a:ext>
            </a:extLst>
          </p:cNvPr>
          <p:cNvSpPr txBox="1">
            <a:spLocks/>
          </p:cNvSpPr>
          <p:nvPr/>
        </p:nvSpPr>
        <p:spPr bwMode="auto">
          <a:xfrm>
            <a:off x="7248130" y="3462854"/>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rgbClr val="1A2554"/>
                </a:solidFill>
              </a:rPr>
              <a:t>寻找有价值的公司和应用</a:t>
            </a:r>
          </a:p>
        </p:txBody>
      </p:sp>
      <p:sp>
        <p:nvSpPr>
          <p:cNvPr id="30" name="ïśľíḓé">
            <a:extLst>
              <a:ext uri="{FF2B5EF4-FFF2-40B4-BE49-F238E27FC236}">
                <a16:creationId xmlns="" xmlns:a16="http://schemas.microsoft.com/office/drawing/2014/main" id="{AD9BB84D-AE39-AD43-BB91-D3176F04C376}"/>
              </a:ext>
            </a:extLst>
          </p:cNvPr>
          <p:cNvSpPr txBox="1">
            <a:spLocks/>
          </p:cNvSpPr>
          <p:nvPr/>
        </p:nvSpPr>
        <p:spPr bwMode="auto">
          <a:xfrm>
            <a:off x="7248130" y="4391954"/>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好例子坏例子</a:t>
            </a:r>
          </a:p>
        </p:txBody>
      </p:sp>
      <p:sp>
        <p:nvSpPr>
          <p:cNvPr id="31" name="ïśľíḓé">
            <a:extLst>
              <a:ext uri="{FF2B5EF4-FFF2-40B4-BE49-F238E27FC236}">
                <a16:creationId xmlns="" xmlns:a16="http://schemas.microsoft.com/office/drawing/2014/main" id="{3A535E39-AAD6-B648-97A1-AA2E993E030F}"/>
              </a:ext>
            </a:extLst>
          </p:cNvPr>
          <p:cNvSpPr txBox="1">
            <a:spLocks/>
          </p:cNvSpPr>
          <p:nvPr/>
        </p:nvSpPr>
        <p:spPr bwMode="auto">
          <a:xfrm>
            <a:off x="7248130" y="5231159"/>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结论</a:t>
            </a:r>
          </a:p>
        </p:txBody>
      </p:sp>
      <p:sp>
        <p:nvSpPr>
          <p:cNvPr id="32" name="ïśľíḓé">
            <a:extLst>
              <a:ext uri="{FF2B5EF4-FFF2-40B4-BE49-F238E27FC236}">
                <a16:creationId xmlns="" xmlns:a16="http://schemas.microsoft.com/office/drawing/2014/main" id="{E12ADDEE-00F6-B14B-868A-9933D3C86F51}"/>
              </a:ext>
            </a:extLst>
          </p:cNvPr>
          <p:cNvSpPr txBox="1">
            <a:spLocks/>
          </p:cNvSpPr>
          <p:nvPr/>
        </p:nvSpPr>
        <p:spPr bwMode="auto">
          <a:xfrm>
            <a:off x="7248130" y="2512672"/>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区块链行业应用分析</a:t>
            </a:r>
          </a:p>
        </p:txBody>
      </p:sp>
      <p:sp>
        <p:nvSpPr>
          <p:cNvPr id="33" name="îṣḻîḍe">
            <a:extLst>
              <a:ext uri="{FF2B5EF4-FFF2-40B4-BE49-F238E27FC236}">
                <a16:creationId xmlns="" xmlns:a16="http://schemas.microsoft.com/office/drawing/2014/main" id="{C2EFBF53-176E-5644-82E4-C8D48849A6B7}"/>
              </a:ext>
            </a:extLst>
          </p:cNvPr>
          <p:cNvSpPr/>
          <p:nvPr/>
        </p:nvSpPr>
        <p:spPr>
          <a:xfrm>
            <a:off x="6384032" y="5213564"/>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05</a:t>
            </a:r>
          </a:p>
        </p:txBody>
      </p:sp>
      <p:cxnSp>
        <p:nvCxnSpPr>
          <p:cNvPr id="34" name="直接连接符 11">
            <a:extLst>
              <a:ext uri="{FF2B5EF4-FFF2-40B4-BE49-F238E27FC236}">
                <a16:creationId xmlns="" xmlns:a16="http://schemas.microsoft.com/office/drawing/2014/main" id="{C88573AF-430B-8B4B-8FF0-978E71970FBC}"/>
              </a:ext>
            </a:extLst>
          </p:cNvPr>
          <p:cNvCxnSpPr/>
          <p:nvPr/>
        </p:nvCxnSpPr>
        <p:spPr>
          <a:xfrm>
            <a:off x="6281001" y="4970177"/>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7502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smtClean="0"/>
              <a:t>立足实体，去伪存真</a:t>
            </a:r>
            <a:r>
              <a:rPr lang="en-US" altLang="zh-CN" dirty="0" smtClean="0"/>
              <a:t>—</a:t>
            </a:r>
            <a:r>
              <a:rPr lang="zh-CN" altLang="en-US" dirty="0" smtClean="0"/>
              <a:t>供应链</a:t>
            </a:r>
            <a:r>
              <a:rPr lang="en-US" altLang="zh-CN" dirty="0" smtClean="0"/>
              <a:t>/</a:t>
            </a:r>
            <a:r>
              <a:rPr lang="zh-CN" altLang="en-US" dirty="0" smtClean="0"/>
              <a:t>溯源行业</a:t>
            </a:r>
            <a:endParaRPr lang="zh-CN" altLang="en-US" dirty="0"/>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18</a:t>
            </a:fld>
            <a:endParaRPr lang="zh-CN" altLang="en-US"/>
          </a:p>
        </p:txBody>
      </p:sp>
      <p:sp>
        <p:nvSpPr>
          <p:cNvPr id="6" name="文本框 5"/>
          <p:cNvSpPr txBox="1"/>
          <p:nvPr/>
        </p:nvSpPr>
        <p:spPr>
          <a:xfrm>
            <a:off x="457200" y="1326257"/>
            <a:ext cx="11063287" cy="1200329"/>
          </a:xfrm>
          <a:prstGeom prst="rect">
            <a:avLst/>
          </a:prstGeom>
          <a:noFill/>
        </p:spPr>
        <p:txBody>
          <a:bodyPr wrap="square" rtlCol="0">
            <a:spAutoFit/>
          </a:bodyPr>
          <a:lstStyle/>
          <a:p>
            <a:r>
              <a:rPr lang="zh-CN" altLang="en-US" b="1" dirty="0"/>
              <a:t>定义</a:t>
            </a:r>
            <a:r>
              <a:rPr lang="zh-CN" altLang="en-US" dirty="0"/>
              <a:t>：区块链溯源是指利⽤区块链技术，通过其独特的不可篡改的分布式 账本记录特性，对商品实现从源头的信息采集记录、原料来源追溯、⽣产 过程、加⼯环节、仓储信息、检验批次、物流周转到第三⽅质检、海关出⼊境、防伪鉴证的全程可追溯。 </a:t>
            </a:r>
          </a:p>
          <a:p>
            <a:endParaRPr lang="zh-CN" altLang="en-US" dirty="0"/>
          </a:p>
        </p:txBody>
      </p:sp>
      <p:pic>
        <p:nvPicPr>
          <p:cNvPr id="8" name="图片 7"/>
          <p:cNvPicPr>
            <a:picLocks noChangeAspect="1"/>
          </p:cNvPicPr>
          <p:nvPr/>
        </p:nvPicPr>
        <p:blipFill>
          <a:blip r:embed="rId2"/>
          <a:stretch>
            <a:fillRect/>
          </a:stretch>
        </p:blipFill>
        <p:spPr>
          <a:xfrm>
            <a:off x="3799488" y="2237348"/>
            <a:ext cx="8707821" cy="4620652"/>
          </a:xfrm>
          <a:prstGeom prst="rect">
            <a:avLst/>
          </a:prstGeom>
        </p:spPr>
      </p:pic>
      <p:sp>
        <p:nvSpPr>
          <p:cNvPr id="10" name="矩形 9"/>
          <p:cNvSpPr/>
          <p:nvPr/>
        </p:nvSpPr>
        <p:spPr>
          <a:xfrm>
            <a:off x="457200" y="3070346"/>
            <a:ext cx="3342288" cy="2031325"/>
          </a:xfrm>
          <a:prstGeom prst="rect">
            <a:avLst/>
          </a:prstGeom>
        </p:spPr>
        <p:txBody>
          <a:bodyPr wrap="square">
            <a:spAutoFit/>
          </a:bodyPr>
          <a:lstStyle/>
          <a:p>
            <a:r>
              <a:rPr lang="zh-CN" altLang="en-US" b="1" dirty="0"/>
              <a:t>优点</a:t>
            </a:r>
            <a:r>
              <a:rPr lang="zh-CN" altLang="en-US" dirty="0"/>
              <a:t>：分布式存储实现了信息不可更改；去中⼼化特性解决了信任问题。</a:t>
            </a:r>
          </a:p>
          <a:p>
            <a:endParaRPr lang="zh-CN" altLang="en-US" dirty="0"/>
          </a:p>
          <a:p>
            <a:r>
              <a:rPr lang="zh-CN" altLang="en-US" b="1" dirty="0"/>
              <a:t>缺点</a:t>
            </a:r>
            <a:r>
              <a:rPr lang="zh-CN" altLang="en-US" dirty="0"/>
              <a:t>：不能解决信息源头造假问题；不能解决传统溯源中的商品掉包问题。</a:t>
            </a:r>
          </a:p>
        </p:txBody>
      </p:sp>
    </p:spTree>
    <p:extLst>
      <p:ext uri="{BB962C8B-B14F-4D97-AF65-F5344CB8AC3E}">
        <p14:creationId xmlns:p14="http://schemas.microsoft.com/office/powerpoint/2010/main" val="37881847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8B2978-64FD-415C-9DB4-583AA83CBC67}"/>
              </a:ext>
            </a:extLst>
          </p:cNvPr>
          <p:cNvSpPr>
            <a:spLocks noGrp="1"/>
          </p:cNvSpPr>
          <p:nvPr>
            <p:ph type="title"/>
          </p:nvPr>
        </p:nvSpPr>
        <p:spPr/>
        <p:txBody>
          <a:bodyPr/>
          <a:lstStyle/>
          <a:p>
            <a:r>
              <a:rPr lang="zh-CN" altLang="en-US" dirty="0"/>
              <a:t>如何找到有价值的公司</a:t>
            </a:r>
          </a:p>
        </p:txBody>
      </p:sp>
      <p:sp>
        <p:nvSpPr>
          <p:cNvPr id="4" name="灯片编号占位符 3">
            <a:extLst>
              <a:ext uri="{FF2B5EF4-FFF2-40B4-BE49-F238E27FC236}">
                <a16:creationId xmlns="" xmlns:a16="http://schemas.microsoft.com/office/drawing/2014/main" id="{F3703254-CDE7-4D90-9F66-4736DBCCF269}"/>
              </a:ext>
            </a:extLst>
          </p:cNvPr>
          <p:cNvSpPr>
            <a:spLocks noGrp="1"/>
          </p:cNvSpPr>
          <p:nvPr>
            <p:ph type="sldNum" sz="quarter" idx="12"/>
          </p:nvPr>
        </p:nvSpPr>
        <p:spPr/>
        <p:txBody>
          <a:bodyPr/>
          <a:lstStyle/>
          <a:p>
            <a:fld id="{5DD3DB80-B894-403A-B48E-6FDC1A72010E}" type="slidenum">
              <a:rPr lang="zh-CN" altLang="en-US" smtClean="0"/>
              <a:pPr/>
              <a:t>19</a:t>
            </a:fld>
            <a:endParaRPr lang="zh-CN" altLang="en-US" dirty="0"/>
          </a:p>
        </p:txBody>
      </p:sp>
      <p:grpSp>
        <p:nvGrpSpPr>
          <p:cNvPr id="6" name="íṡļïḓé">
            <a:extLst>
              <a:ext uri="{FF2B5EF4-FFF2-40B4-BE49-F238E27FC236}">
                <a16:creationId xmlns="" xmlns:a16="http://schemas.microsoft.com/office/drawing/2014/main" id="{B51D2946-8D9D-4717-9176-D559EB5116F1}"/>
              </a:ext>
            </a:extLst>
          </p:cNvPr>
          <p:cNvGrpSpPr/>
          <p:nvPr/>
        </p:nvGrpSpPr>
        <p:grpSpPr>
          <a:xfrm>
            <a:off x="1434749" y="3308939"/>
            <a:ext cx="1012825" cy="1012825"/>
            <a:chOff x="5224465" y="1729581"/>
            <a:chExt cx="1012825" cy="1012825"/>
          </a:xfrm>
        </p:grpSpPr>
        <p:sp>
          <p:nvSpPr>
            <p:cNvPr id="43" name="ïşlïḍè">
              <a:extLst>
                <a:ext uri="{FF2B5EF4-FFF2-40B4-BE49-F238E27FC236}">
                  <a16:creationId xmlns="" xmlns:a16="http://schemas.microsoft.com/office/drawing/2014/main" id="{2F11BDA8-1ACA-4102-B58B-8BE935FCA8D1}"/>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4" name="íS1íḍe">
              <a:extLst>
                <a:ext uri="{FF2B5EF4-FFF2-40B4-BE49-F238E27FC236}">
                  <a16:creationId xmlns="" xmlns:a16="http://schemas.microsoft.com/office/drawing/2014/main" id="{DDB94609-BE92-40B3-AA82-04D0C1779A01}"/>
                </a:ext>
              </a:extLst>
            </p:cNvPr>
            <p:cNvSpPr/>
            <p:nvPr/>
          </p:nvSpPr>
          <p:spPr>
            <a:xfrm flipH="1">
              <a:off x="5314351" y="1819467"/>
              <a:ext cx="833053" cy="83305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5" name="îṩlïďê">
              <a:extLst>
                <a:ext uri="{FF2B5EF4-FFF2-40B4-BE49-F238E27FC236}">
                  <a16:creationId xmlns="" xmlns:a16="http://schemas.microsoft.com/office/drawing/2014/main" id="{73B5AF23-4ED0-439B-86C0-D7615F528AC5}"/>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7" name="íşḻîḓè">
            <a:extLst>
              <a:ext uri="{FF2B5EF4-FFF2-40B4-BE49-F238E27FC236}">
                <a16:creationId xmlns="" xmlns:a16="http://schemas.microsoft.com/office/drawing/2014/main" id="{9E538E92-1259-4627-A5B5-93A8CE7698A7}"/>
              </a:ext>
            </a:extLst>
          </p:cNvPr>
          <p:cNvGrpSpPr/>
          <p:nvPr/>
        </p:nvGrpSpPr>
        <p:grpSpPr>
          <a:xfrm rot="5400000">
            <a:off x="1662167" y="2610374"/>
            <a:ext cx="557990" cy="862012"/>
            <a:chOff x="4610911" y="1805781"/>
            <a:chExt cx="557990" cy="862012"/>
          </a:xfrm>
        </p:grpSpPr>
        <p:sp>
          <p:nvSpPr>
            <p:cNvPr id="41" name="íšḻiḓe">
              <a:extLst>
                <a:ext uri="{FF2B5EF4-FFF2-40B4-BE49-F238E27FC236}">
                  <a16:creationId xmlns="" xmlns:a16="http://schemas.microsoft.com/office/drawing/2014/main" id="{34D1902A-8A5B-4BF2-B14E-68530E4B2F3D}"/>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42" name="直接连接符 41">
              <a:extLst>
                <a:ext uri="{FF2B5EF4-FFF2-40B4-BE49-F238E27FC236}">
                  <a16:creationId xmlns="" xmlns:a16="http://schemas.microsoft.com/office/drawing/2014/main" id="{5C7E1545-7C9A-4B91-8A33-EB7509C521E1}"/>
                </a:ext>
              </a:extLst>
            </p:cNvPr>
            <p:cNvCxnSpPr>
              <a:cxnSpLocks/>
              <a:endCxn id="40" idx="2"/>
            </p:cNvCxnSpPr>
            <p:nvPr/>
          </p:nvCxnSpPr>
          <p:spPr>
            <a:xfrm rot="16200000" flipH="1" flipV="1">
              <a:off x="4788132" y="2057182"/>
              <a:ext cx="2382" cy="356821"/>
            </a:xfrm>
            <a:prstGeom prst="line">
              <a:avLst/>
            </a:prstGeom>
            <a:ln w="25400" cap="rnd">
              <a:solidFill>
                <a:schemeClr val="bg1">
                  <a:lumMod val="75000"/>
                </a:schemeClr>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sp>
        <p:nvSpPr>
          <p:cNvPr id="39" name="iSlíḑé">
            <a:extLst>
              <a:ext uri="{FF2B5EF4-FFF2-40B4-BE49-F238E27FC236}">
                <a16:creationId xmlns="" xmlns:a16="http://schemas.microsoft.com/office/drawing/2014/main" id="{216C7307-990B-49E5-A523-122B8A798127}"/>
              </a:ext>
            </a:extLst>
          </p:cNvPr>
          <p:cNvSpPr txBox="1"/>
          <p:nvPr/>
        </p:nvSpPr>
        <p:spPr bwMode="auto">
          <a:xfrm>
            <a:off x="669924" y="1443939"/>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rgbClr val="000000"/>
                </a:solidFill>
              </a:rPr>
              <a:t>商业本质逻辑</a:t>
            </a:r>
            <a:endParaRPr kumimoji="0" lang="en-US" altLang="zh-CN" sz="2400" b="1" i="0" u="none" strike="noStrike" kern="1200" cap="none" spc="0" normalizeH="0" baseline="0" noProof="0" dirty="0">
              <a:ln>
                <a:noFill/>
              </a:ln>
              <a:solidFill>
                <a:srgbClr val="000000"/>
              </a:solidFill>
              <a:effectLst/>
              <a:uLnTx/>
              <a:uFillTx/>
            </a:endParaRPr>
          </a:p>
        </p:txBody>
      </p:sp>
      <p:sp>
        <p:nvSpPr>
          <p:cNvPr id="40" name="ïśļiḋê">
            <a:extLst>
              <a:ext uri="{FF2B5EF4-FFF2-40B4-BE49-F238E27FC236}">
                <a16:creationId xmlns="" xmlns:a16="http://schemas.microsoft.com/office/drawing/2014/main" id="{70FC26DE-75B3-4BF8-ADD3-E464FC852B75}"/>
              </a:ext>
            </a:extLst>
          </p:cNvPr>
          <p:cNvSpPr/>
          <p:nvPr/>
        </p:nvSpPr>
        <p:spPr bwMode="auto">
          <a:xfrm>
            <a:off x="669924" y="2320576"/>
            <a:ext cx="2542477" cy="441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fontScale="85000"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40000"/>
              </a:lnSpc>
              <a:defRPr/>
            </a:pPr>
            <a:r>
              <a:rPr lang="zh-CN" altLang="en-US" sz="1600" dirty="0">
                <a:solidFill>
                  <a:srgbClr val="24292E"/>
                </a:solidFill>
                <a:latin typeface="-apple-system"/>
              </a:rPr>
              <a:t>区块链实施成本</a:t>
            </a:r>
            <a:r>
              <a:rPr lang="en-US" altLang="zh-CN" sz="1600" dirty="0">
                <a:solidFill>
                  <a:srgbClr val="24292E"/>
                </a:solidFill>
                <a:latin typeface="-apple-system"/>
              </a:rPr>
              <a:t>vs</a:t>
            </a:r>
            <a:r>
              <a:rPr lang="zh-CN" altLang="en-US" sz="1600" dirty="0">
                <a:solidFill>
                  <a:srgbClr val="24292E"/>
                </a:solidFill>
                <a:latin typeface="-apple-system"/>
              </a:rPr>
              <a:t>运行后收益</a:t>
            </a:r>
            <a:endParaRPr kumimoji="0" lang="en-US" altLang="zh-CN" sz="1600" b="0" i="0" u="none" strike="noStrike" kern="1200" cap="none" spc="0" normalizeH="0" baseline="0" noProof="0" dirty="0">
              <a:ln>
                <a:noFill/>
              </a:ln>
              <a:solidFill>
                <a:srgbClr val="000000"/>
              </a:solidFill>
              <a:effectLst/>
              <a:uLnTx/>
              <a:uFillTx/>
            </a:endParaRPr>
          </a:p>
        </p:txBody>
      </p:sp>
      <p:grpSp>
        <p:nvGrpSpPr>
          <p:cNvPr id="9" name="ïşḷîḍê">
            <a:extLst>
              <a:ext uri="{FF2B5EF4-FFF2-40B4-BE49-F238E27FC236}">
                <a16:creationId xmlns="" xmlns:a16="http://schemas.microsoft.com/office/drawing/2014/main" id="{551ABC31-EE97-435F-BAEC-FA7111C9356B}"/>
              </a:ext>
            </a:extLst>
          </p:cNvPr>
          <p:cNvGrpSpPr/>
          <p:nvPr/>
        </p:nvGrpSpPr>
        <p:grpSpPr>
          <a:xfrm>
            <a:off x="5912782" y="1443939"/>
            <a:ext cx="3343513" cy="1329121"/>
            <a:chOff x="5915957" y="1237561"/>
            <a:chExt cx="3343513" cy="1329121"/>
          </a:xfrm>
        </p:grpSpPr>
        <p:sp>
          <p:nvSpPr>
            <p:cNvPr id="37" name="ïṩľíḑè">
              <a:extLst>
                <a:ext uri="{FF2B5EF4-FFF2-40B4-BE49-F238E27FC236}">
                  <a16:creationId xmlns="" xmlns:a16="http://schemas.microsoft.com/office/drawing/2014/main" id="{582869BE-CAA7-46DB-9825-89B9B3F9F343}"/>
                </a:ext>
              </a:extLst>
            </p:cNvPr>
            <p:cNvSpPr txBox="1"/>
            <p:nvPr/>
          </p:nvSpPr>
          <p:spPr bwMode="auto">
            <a:xfrm>
              <a:off x="6209706" y="1237561"/>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rgbClr val="000000"/>
                  </a:solidFill>
                </a:rPr>
                <a:t>技术壁垒</a:t>
              </a:r>
              <a:endParaRPr kumimoji="0" lang="en-US" altLang="zh-CN" sz="2400" b="1" i="0" u="none" strike="noStrike" kern="1200" cap="none" spc="0" normalizeH="0" baseline="0" noProof="0" dirty="0">
                <a:ln>
                  <a:noFill/>
                </a:ln>
                <a:solidFill>
                  <a:srgbClr val="000000"/>
                </a:solidFill>
                <a:effectLst/>
                <a:uLnTx/>
                <a:uFillTx/>
              </a:endParaRPr>
            </a:p>
          </p:txBody>
        </p:sp>
        <p:sp>
          <p:nvSpPr>
            <p:cNvPr id="38" name="îŝļidé">
              <a:extLst>
                <a:ext uri="{FF2B5EF4-FFF2-40B4-BE49-F238E27FC236}">
                  <a16:creationId xmlns="" xmlns:a16="http://schemas.microsoft.com/office/drawing/2014/main" id="{7A1205AA-9F88-4F0F-A77F-12C5D57EDE4B}"/>
                </a:ext>
              </a:extLst>
            </p:cNvPr>
            <p:cNvSpPr/>
            <p:nvPr/>
          </p:nvSpPr>
          <p:spPr bwMode="auto">
            <a:xfrm>
              <a:off x="5915957" y="1759603"/>
              <a:ext cx="3343513" cy="807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40000"/>
                </a:lnSpc>
                <a:defRPr/>
              </a:pPr>
              <a:r>
                <a:rPr lang="zh-CN" altLang="en-US" sz="1400" dirty="0"/>
                <a:t>从共识机制创新、加密算法创新、性能和安全、生态创新几个角度是否有突破</a:t>
              </a:r>
              <a:endParaRPr kumimoji="0" lang="en-US" altLang="zh-CN" sz="1400" b="0" i="0" u="none" strike="noStrike" kern="1200" cap="none" spc="0" normalizeH="0" baseline="0" noProof="0" dirty="0">
                <a:ln>
                  <a:noFill/>
                </a:ln>
                <a:solidFill>
                  <a:srgbClr val="000000"/>
                </a:solidFill>
                <a:effectLst/>
                <a:uLnTx/>
                <a:uFillTx/>
              </a:endParaRPr>
            </a:p>
          </p:txBody>
        </p:sp>
      </p:grpSp>
      <p:sp>
        <p:nvSpPr>
          <p:cNvPr id="35" name="ïS1ïḓé">
            <a:extLst>
              <a:ext uri="{FF2B5EF4-FFF2-40B4-BE49-F238E27FC236}">
                <a16:creationId xmlns="" xmlns:a16="http://schemas.microsoft.com/office/drawing/2014/main" id="{87A9F31B-9BAA-43AA-855A-46A85424104B}"/>
              </a:ext>
            </a:extLst>
          </p:cNvPr>
          <p:cNvSpPr txBox="1"/>
          <p:nvPr/>
        </p:nvSpPr>
        <p:spPr bwMode="auto">
          <a:xfrm>
            <a:off x="8974836" y="4907271"/>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rgbClr val="000000"/>
                </a:solidFill>
              </a:rPr>
              <a:t>创始团队</a:t>
            </a:r>
          </a:p>
        </p:txBody>
      </p:sp>
      <p:grpSp>
        <p:nvGrpSpPr>
          <p:cNvPr id="11" name="íšļïḑè">
            <a:extLst>
              <a:ext uri="{FF2B5EF4-FFF2-40B4-BE49-F238E27FC236}">
                <a16:creationId xmlns="" xmlns:a16="http://schemas.microsoft.com/office/drawing/2014/main" id="{F541FAF6-10AC-456F-8891-B1B5B2BA4DD5}"/>
              </a:ext>
            </a:extLst>
          </p:cNvPr>
          <p:cNvGrpSpPr/>
          <p:nvPr/>
        </p:nvGrpSpPr>
        <p:grpSpPr>
          <a:xfrm>
            <a:off x="4203054" y="3353309"/>
            <a:ext cx="1012825" cy="1012825"/>
            <a:chOff x="5224465" y="1729581"/>
            <a:chExt cx="1012825" cy="1012825"/>
          </a:xfrm>
        </p:grpSpPr>
        <p:sp>
          <p:nvSpPr>
            <p:cNvPr id="32" name="išļîḍe">
              <a:extLst>
                <a:ext uri="{FF2B5EF4-FFF2-40B4-BE49-F238E27FC236}">
                  <a16:creationId xmlns="" xmlns:a16="http://schemas.microsoft.com/office/drawing/2014/main" id="{250D1B1C-BF52-49CA-A782-2A4EE01763B6}"/>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33" name="îṡlídè">
              <a:extLst>
                <a:ext uri="{FF2B5EF4-FFF2-40B4-BE49-F238E27FC236}">
                  <a16:creationId xmlns="" xmlns:a16="http://schemas.microsoft.com/office/drawing/2014/main" id="{91D59DE7-8265-4740-87BC-4090B72A04FC}"/>
                </a:ext>
              </a:extLst>
            </p:cNvPr>
            <p:cNvSpPr/>
            <p:nvPr/>
          </p:nvSpPr>
          <p:spPr>
            <a:xfrm flipH="1">
              <a:off x="5314351" y="1819467"/>
              <a:ext cx="833053" cy="83305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34" name="íSlîḑê">
              <a:extLst>
                <a:ext uri="{FF2B5EF4-FFF2-40B4-BE49-F238E27FC236}">
                  <a16:creationId xmlns="" xmlns:a16="http://schemas.microsoft.com/office/drawing/2014/main" id="{9FDB6C56-FE16-4763-898E-0ECE888571C3}"/>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12" name="ïṧļiďé">
            <a:extLst>
              <a:ext uri="{FF2B5EF4-FFF2-40B4-BE49-F238E27FC236}">
                <a16:creationId xmlns="" xmlns:a16="http://schemas.microsoft.com/office/drawing/2014/main" id="{8CAADD3D-4440-4003-8298-F0F4AB72A4F4}"/>
              </a:ext>
            </a:extLst>
          </p:cNvPr>
          <p:cNvGrpSpPr/>
          <p:nvPr/>
        </p:nvGrpSpPr>
        <p:grpSpPr>
          <a:xfrm rot="16200000" flipV="1">
            <a:off x="4418302" y="4181924"/>
            <a:ext cx="582331" cy="862012"/>
            <a:chOff x="4586570" y="1805781"/>
            <a:chExt cx="582331" cy="862012"/>
          </a:xfrm>
        </p:grpSpPr>
        <p:sp>
          <p:nvSpPr>
            <p:cNvPr id="30" name="ís1îḑé">
              <a:extLst>
                <a:ext uri="{FF2B5EF4-FFF2-40B4-BE49-F238E27FC236}">
                  <a16:creationId xmlns="" xmlns:a16="http://schemas.microsoft.com/office/drawing/2014/main" id="{1D796261-F056-4F28-BEF4-C862F32CB1B7}"/>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31" name="直接连接符 30">
              <a:extLst>
                <a:ext uri="{FF2B5EF4-FFF2-40B4-BE49-F238E27FC236}">
                  <a16:creationId xmlns="" xmlns:a16="http://schemas.microsoft.com/office/drawing/2014/main" id="{D5609DB7-A413-4C91-9D3F-D80C997B3DE2}"/>
                </a:ext>
              </a:extLst>
            </p:cNvPr>
            <p:cNvCxnSpPr>
              <a:endCxn id="22" idx="0"/>
            </p:cNvCxnSpPr>
            <p:nvPr/>
          </p:nvCxnSpPr>
          <p:spPr>
            <a:xfrm rot="16200000" flipH="1" flipV="1">
              <a:off x="4781295" y="2039675"/>
              <a:ext cx="2387" cy="391838"/>
            </a:xfrm>
            <a:prstGeom prst="line">
              <a:avLst/>
            </a:prstGeom>
            <a:ln w="25400" cap="rnd">
              <a:solidFill>
                <a:schemeClr val="accent1"/>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grpSp>
        <p:nvGrpSpPr>
          <p:cNvPr id="13" name="îslíḓé">
            <a:extLst>
              <a:ext uri="{FF2B5EF4-FFF2-40B4-BE49-F238E27FC236}">
                <a16:creationId xmlns="" xmlns:a16="http://schemas.microsoft.com/office/drawing/2014/main" id="{E4FAF87F-2B5D-461D-90BD-EDB580C58CC0}"/>
              </a:ext>
            </a:extLst>
          </p:cNvPr>
          <p:cNvGrpSpPr/>
          <p:nvPr/>
        </p:nvGrpSpPr>
        <p:grpSpPr>
          <a:xfrm>
            <a:off x="6971359" y="3353309"/>
            <a:ext cx="1012825" cy="1012825"/>
            <a:chOff x="5224465" y="1729581"/>
            <a:chExt cx="1012825" cy="1012825"/>
          </a:xfrm>
        </p:grpSpPr>
        <p:sp>
          <p:nvSpPr>
            <p:cNvPr id="27" name="íšļïḍè">
              <a:extLst>
                <a:ext uri="{FF2B5EF4-FFF2-40B4-BE49-F238E27FC236}">
                  <a16:creationId xmlns="" xmlns:a16="http://schemas.microsoft.com/office/drawing/2014/main" id="{91AC55A8-834E-4B86-A6DD-8A703CE4F2B9}"/>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8" name="îṩḷiḋê">
              <a:extLst>
                <a:ext uri="{FF2B5EF4-FFF2-40B4-BE49-F238E27FC236}">
                  <a16:creationId xmlns="" xmlns:a16="http://schemas.microsoft.com/office/drawing/2014/main" id="{1F115155-8D06-4360-901A-B9F7DB940C7F}"/>
                </a:ext>
              </a:extLst>
            </p:cNvPr>
            <p:cNvSpPr/>
            <p:nvPr/>
          </p:nvSpPr>
          <p:spPr>
            <a:xfrm flipH="1">
              <a:off x="5314351" y="1819467"/>
              <a:ext cx="833053" cy="83305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9" name="ïSlíḋé">
              <a:extLst>
                <a:ext uri="{FF2B5EF4-FFF2-40B4-BE49-F238E27FC236}">
                  <a16:creationId xmlns="" xmlns:a16="http://schemas.microsoft.com/office/drawing/2014/main" id="{F66C06C6-60A7-460A-AA50-53AC909DC704}"/>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14" name="ïṡḻïďè">
            <a:extLst>
              <a:ext uri="{FF2B5EF4-FFF2-40B4-BE49-F238E27FC236}">
                <a16:creationId xmlns="" xmlns:a16="http://schemas.microsoft.com/office/drawing/2014/main" id="{FF4B4384-84FB-4DE4-9E0B-4DD6C5FF27DB}"/>
              </a:ext>
            </a:extLst>
          </p:cNvPr>
          <p:cNvGrpSpPr/>
          <p:nvPr/>
        </p:nvGrpSpPr>
        <p:grpSpPr>
          <a:xfrm>
            <a:off x="9739664" y="3353309"/>
            <a:ext cx="1012825" cy="1012825"/>
            <a:chOff x="5224465" y="1729581"/>
            <a:chExt cx="1012825" cy="1012825"/>
          </a:xfrm>
        </p:grpSpPr>
        <p:sp>
          <p:nvSpPr>
            <p:cNvPr id="24" name="íṡḻîḑé">
              <a:extLst>
                <a:ext uri="{FF2B5EF4-FFF2-40B4-BE49-F238E27FC236}">
                  <a16:creationId xmlns="" xmlns:a16="http://schemas.microsoft.com/office/drawing/2014/main" id="{45105553-559D-4997-959A-B6EB7371157E}"/>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5" name="íśliḓé">
              <a:extLst>
                <a:ext uri="{FF2B5EF4-FFF2-40B4-BE49-F238E27FC236}">
                  <a16:creationId xmlns="" xmlns:a16="http://schemas.microsoft.com/office/drawing/2014/main" id="{2D51F312-C72F-4232-9C51-EE3F945020E9}"/>
                </a:ext>
              </a:extLst>
            </p:cNvPr>
            <p:cNvSpPr/>
            <p:nvPr/>
          </p:nvSpPr>
          <p:spPr>
            <a:xfrm flipH="1">
              <a:off x="5314351" y="1819467"/>
              <a:ext cx="833053" cy="83305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6" name="íṣlïdé">
              <a:extLst>
                <a:ext uri="{FF2B5EF4-FFF2-40B4-BE49-F238E27FC236}">
                  <a16:creationId xmlns="" xmlns:a16="http://schemas.microsoft.com/office/drawing/2014/main" id="{CCA45A22-C14F-433C-B681-0BB042A9E254}"/>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15" name="íŝḻïdê">
            <a:extLst>
              <a:ext uri="{FF2B5EF4-FFF2-40B4-BE49-F238E27FC236}">
                <a16:creationId xmlns="" xmlns:a16="http://schemas.microsoft.com/office/drawing/2014/main" id="{646B911B-93B7-4D28-9A50-43D95CBAAAEF}"/>
              </a:ext>
            </a:extLst>
          </p:cNvPr>
          <p:cNvGrpSpPr/>
          <p:nvPr/>
        </p:nvGrpSpPr>
        <p:grpSpPr>
          <a:xfrm>
            <a:off x="3438228" y="4904096"/>
            <a:ext cx="2542477" cy="1436382"/>
            <a:chOff x="3441403" y="1130300"/>
            <a:chExt cx="2542477" cy="1436382"/>
          </a:xfrm>
        </p:grpSpPr>
        <p:sp>
          <p:nvSpPr>
            <p:cNvPr id="22" name="îş1ïďé">
              <a:extLst>
                <a:ext uri="{FF2B5EF4-FFF2-40B4-BE49-F238E27FC236}">
                  <a16:creationId xmlns="" xmlns:a16="http://schemas.microsoft.com/office/drawing/2014/main" id="{4D771D56-8803-4458-976C-344E7538ED82}"/>
                </a:ext>
              </a:extLst>
            </p:cNvPr>
            <p:cNvSpPr txBox="1"/>
            <p:nvPr/>
          </p:nvSpPr>
          <p:spPr bwMode="auto">
            <a:xfrm>
              <a:off x="3441403" y="1130300"/>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spcBef>
                  <a:spcPct val="0"/>
                </a:spcBef>
                <a:defRPr/>
              </a:pPr>
              <a:r>
                <a:rPr lang="zh-CN" altLang="en-US" sz="2400" b="1" dirty="0">
                  <a:solidFill>
                    <a:srgbClr val="000000"/>
                  </a:solidFill>
                </a:rPr>
                <a:t>业务壁垒</a:t>
              </a:r>
              <a:endParaRPr kumimoji="0" lang="en-US" altLang="zh-CN" sz="2400" b="1" i="0" u="none" strike="noStrike" kern="1200" cap="none" spc="0" normalizeH="0" baseline="0" noProof="0" dirty="0">
                <a:ln>
                  <a:noFill/>
                </a:ln>
                <a:solidFill>
                  <a:srgbClr val="000000"/>
                </a:solidFill>
                <a:effectLst/>
                <a:uLnTx/>
                <a:uFillTx/>
              </a:endParaRPr>
            </a:p>
          </p:txBody>
        </p:sp>
        <p:sp>
          <p:nvSpPr>
            <p:cNvPr id="23" name="ïśḷíḑé">
              <a:extLst>
                <a:ext uri="{FF2B5EF4-FFF2-40B4-BE49-F238E27FC236}">
                  <a16:creationId xmlns="" xmlns:a16="http://schemas.microsoft.com/office/drawing/2014/main" id="{8215932B-92C6-4282-88DF-7C455F7CAEBF}"/>
                </a:ext>
              </a:extLst>
            </p:cNvPr>
            <p:cNvSpPr/>
            <p:nvPr/>
          </p:nvSpPr>
          <p:spPr bwMode="auto">
            <a:xfrm>
              <a:off x="3441403" y="1572106"/>
              <a:ext cx="2542477" cy="99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lvl="0" algn="ctr">
                <a:lnSpc>
                  <a:spcPct val="140000"/>
                </a:lnSpc>
                <a:defRPr/>
              </a:pPr>
              <a:r>
                <a:rPr lang="zh-CN" altLang="en-US" sz="1400" dirty="0">
                  <a:solidFill>
                    <a:srgbClr val="24292E"/>
                  </a:solidFill>
                  <a:latin typeface="-apple-system"/>
                </a:rPr>
                <a:t>区块链落地场景是否涉及协作，解决数据源头造假的问题，把控行业标准</a:t>
              </a:r>
              <a:endParaRPr kumimoji="0" lang="en-US" altLang="zh-CN" sz="1400" b="0" i="0" u="none" strike="noStrike" kern="1200" cap="none" spc="0" normalizeH="0" baseline="0" noProof="0" dirty="0">
                <a:ln>
                  <a:noFill/>
                </a:ln>
                <a:solidFill>
                  <a:srgbClr val="000000"/>
                </a:solidFill>
                <a:effectLst/>
                <a:uLnTx/>
                <a:uFillTx/>
              </a:endParaRPr>
            </a:p>
          </p:txBody>
        </p:sp>
      </p:grpSp>
      <p:grpSp>
        <p:nvGrpSpPr>
          <p:cNvPr id="16" name="iṥļïḋê">
            <a:extLst>
              <a:ext uri="{FF2B5EF4-FFF2-40B4-BE49-F238E27FC236}">
                <a16:creationId xmlns="" xmlns:a16="http://schemas.microsoft.com/office/drawing/2014/main" id="{4C6A0C62-034A-44CE-A71C-127432944FB1}"/>
              </a:ext>
            </a:extLst>
          </p:cNvPr>
          <p:cNvGrpSpPr/>
          <p:nvPr/>
        </p:nvGrpSpPr>
        <p:grpSpPr>
          <a:xfrm rot="5400000">
            <a:off x="7204115" y="2615711"/>
            <a:ext cx="547311" cy="862012"/>
            <a:chOff x="4621590" y="1805781"/>
            <a:chExt cx="547311" cy="862012"/>
          </a:xfrm>
        </p:grpSpPr>
        <p:sp>
          <p:nvSpPr>
            <p:cNvPr id="20" name="îSḷíḋè">
              <a:extLst>
                <a:ext uri="{FF2B5EF4-FFF2-40B4-BE49-F238E27FC236}">
                  <a16:creationId xmlns="" xmlns:a16="http://schemas.microsoft.com/office/drawing/2014/main" id="{4167E650-D3F3-4D82-929A-5E99E550FC75}"/>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21" name="直接连接符 20">
              <a:extLst>
                <a:ext uri="{FF2B5EF4-FFF2-40B4-BE49-F238E27FC236}">
                  <a16:creationId xmlns="" xmlns:a16="http://schemas.microsoft.com/office/drawing/2014/main" id="{FA5C70A7-5325-48DF-B21E-635491923FEA}"/>
                </a:ext>
              </a:extLst>
            </p:cNvPr>
            <p:cNvCxnSpPr/>
            <p:nvPr/>
          </p:nvCxnSpPr>
          <p:spPr>
            <a:xfrm rot="16200000" flipH="1" flipV="1">
              <a:off x="4798808" y="2057186"/>
              <a:ext cx="2382" cy="356817"/>
            </a:xfrm>
            <a:prstGeom prst="line">
              <a:avLst/>
            </a:prstGeom>
            <a:ln w="25400" cap="rnd">
              <a:solidFill>
                <a:schemeClr val="bg1">
                  <a:lumMod val="75000"/>
                </a:schemeClr>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grpSp>
        <p:nvGrpSpPr>
          <p:cNvPr id="17" name="ïṣḻiḋe">
            <a:extLst>
              <a:ext uri="{FF2B5EF4-FFF2-40B4-BE49-F238E27FC236}">
                <a16:creationId xmlns="" xmlns:a16="http://schemas.microsoft.com/office/drawing/2014/main" id="{6C3E43B2-3F1E-4A58-BBF5-FB3440ECD031}"/>
              </a:ext>
            </a:extLst>
          </p:cNvPr>
          <p:cNvGrpSpPr/>
          <p:nvPr/>
        </p:nvGrpSpPr>
        <p:grpSpPr>
          <a:xfrm rot="16200000" flipV="1">
            <a:off x="9954909" y="4181925"/>
            <a:ext cx="582331" cy="862012"/>
            <a:chOff x="4586570" y="1805781"/>
            <a:chExt cx="582331" cy="862012"/>
          </a:xfrm>
        </p:grpSpPr>
        <p:sp>
          <p:nvSpPr>
            <p:cNvPr id="18" name="îṧlïḋe">
              <a:extLst>
                <a:ext uri="{FF2B5EF4-FFF2-40B4-BE49-F238E27FC236}">
                  <a16:creationId xmlns="" xmlns:a16="http://schemas.microsoft.com/office/drawing/2014/main" id="{6BD2DD33-FD6D-4EA5-BA07-C1CC601E3530}"/>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19" name="直接连接符 18">
              <a:extLst>
                <a:ext uri="{FF2B5EF4-FFF2-40B4-BE49-F238E27FC236}">
                  <a16:creationId xmlns="" xmlns:a16="http://schemas.microsoft.com/office/drawing/2014/main" id="{D162AC31-851C-4462-9C8F-7C8A007BDD86}"/>
                </a:ext>
              </a:extLst>
            </p:cNvPr>
            <p:cNvCxnSpPr/>
            <p:nvPr/>
          </p:nvCxnSpPr>
          <p:spPr>
            <a:xfrm rot="16200000" flipH="1" flipV="1">
              <a:off x="4781295" y="2039675"/>
              <a:ext cx="2387" cy="391838"/>
            </a:xfrm>
            <a:prstGeom prst="line">
              <a:avLst/>
            </a:prstGeom>
            <a:ln w="25400" cap="rnd">
              <a:solidFill>
                <a:schemeClr val="bg1">
                  <a:lumMod val="75000"/>
                </a:schemeClr>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8792717" y="5480884"/>
            <a:ext cx="2906714" cy="662489"/>
          </a:xfrm>
          <a:prstGeom prst="rect">
            <a:avLst/>
          </a:prstGeom>
        </p:spPr>
        <p:txBody>
          <a:bodyPr wrap="square">
            <a:spAutoFit/>
          </a:bodyPr>
          <a:lstStyle/>
          <a:p>
            <a:pPr algn="ctr" defTabSz="913765">
              <a:lnSpc>
                <a:spcPct val="140000"/>
              </a:lnSpc>
              <a:defRPr/>
            </a:pPr>
            <a:r>
              <a:rPr lang="zh-CN" altLang="en-US" sz="1400" dirty="0">
                <a:solidFill>
                  <a:srgbClr val="24292E"/>
                </a:solidFill>
                <a:latin typeface="-apple-system"/>
              </a:rPr>
              <a:t>团队的技术背景，以及过往经历是否可以支持对业务场景的深入理解</a:t>
            </a:r>
          </a:p>
        </p:txBody>
      </p:sp>
    </p:spTree>
    <p:extLst>
      <p:ext uri="{BB962C8B-B14F-4D97-AF65-F5344CB8AC3E}">
        <p14:creationId xmlns:p14="http://schemas.microsoft.com/office/powerpoint/2010/main" val="326065830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问题和困惑</a:t>
            </a:r>
            <a:endParaRPr lang="zh-CN" altLang="en-US" dirty="0"/>
          </a:p>
        </p:txBody>
      </p:sp>
      <p:sp>
        <p:nvSpPr>
          <p:cNvPr id="3" name="内容占位符 2"/>
          <p:cNvSpPr>
            <a:spLocks noGrp="1"/>
          </p:cNvSpPr>
          <p:nvPr>
            <p:ph sz="quarter" idx="13"/>
          </p:nvPr>
        </p:nvSpPr>
        <p:spPr>
          <a:xfrm>
            <a:off x="669924" y="1472653"/>
            <a:ext cx="10850563" cy="5006975"/>
          </a:xfrm>
        </p:spPr>
        <p:txBody>
          <a:bodyPr>
            <a:normAutofit/>
          </a:bodyPr>
          <a:lstStyle/>
          <a:p>
            <a:r>
              <a:rPr lang="en-US" altLang="zh-CN" sz="2800" dirty="0" smtClean="0"/>
              <a:t>1. </a:t>
            </a:r>
            <a:r>
              <a:rPr lang="zh-CN" altLang="en-US" sz="2800" dirty="0" smtClean="0"/>
              <a:t>希望发现面向实体产业，创造实际价值的区块链项目？但是在国内没有发现（对这个结论比较迷茫）</a:t>
            </a:r>
            <a:endParaRPr lang="en-US" altLang="zh-CN" sz="2800" dirty="0"/>
          </a:p>
          <a:p>
            <a:r>
              <a:rPr lang="zh-CN" altLang="en-US" sz="2800" smtClean="0"/>
              <a:t>目前</a:t>
            </a:r>
            <a:r>
              <a:rPr lang="zh-CN" altLang="en-US" sz="2800" dirty="0" smtClean="0"/>
              <a:t>未完成的内容是通过对国内公司专利和政府合规方面的二维分析，在专利数量多同时也合规的公司进行挖掘。</a:t>
            </a:r>
            <a:endParaRPr lang="zh-CN" altLang="en-US" sz="2800" dirty="0"/>
          </a:p>
        </p:txBody>
      </p:sp>
    </p:spTree>
    <p:extLst>
      <p:ext uri="{BB962C8B-B14F-4D97-AF65-F5344CB8AC3E}">
        <p14:creationId xmlns:p14="http://schemas.microsoft.com/office/powerpoint/2010/main" val="1515753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8B2978-64FD-415C-9DB4-583AA83CBC67}"/>
              </a:ext>
            </a:extLst>
          </p:cNvPr>
          <p:cNvSpPr>
            <a:spLocks noGrp="1"/>
          </p:cNvSpPr>
          <p:nvPr>
            <p:ph type="title"/>
          </p:nvPr>
        </p:nvSpPr>
        <p:spPr/>
        <p:txBody>
          <a:bodyPr/>
          <a:lstStyle/>
          <a:p>
            <a:r>
              <a:rPr lang="zh-CN" altLang="en-US" dirty="0"/>
              <a:t>如何找到有价值的公司</a:t>
            </a:r>
          </a:p>
        </p:txBody>
      </p:sp>
      <p:graphicFrame>
        <p:nvGraphicFramePr>
          <p:cNvPr id="46" name="表格 45"/>
          <p:cNvGraphicFramePr>
            <a:graphicFrameLocks noGrp="1"/>
          </p:cNvGraphicFramePr>
          <p:nvPr>
            <p:extLst>
              <p:ext uri="{D42A27DB-BD31-4B8C-83A1-F6EECF244321}">
                <p14:modId xmlns:p14="http://schemas.microsoft.com/office/powerpoint/2010/main" val="2801702442"/>
              </p:ext>
            </p:extLst>
          </p:nvPr>
        </p:nvGraphicFramePr>
        <p:xfrm>
          <a:off x="789857" y="1893324"/>
          <a:ext cx="10374672" cy="3413760"/>
        </p:xfrm>
        <a:graphic>
          <a:graphicData uri="http://schemas.openxmlformats.org/drawingml/2006/table">
            <a:tbl>
              <a:tblPr>
                <a:tableStyleId>{5C22544A-7EE6-4342-B048-85BDC9FD1C3A}</a:tableStyleId>
              </a:tblPr>
              <a:tblGrid>
                <a:gridCol w="1978564"/>
                <a:gridCol w="1405373"/>
                <a:gridCol w="1179871"/>
                <a:gridCol w="5810864"/>
              </a:tblGrid>
              <a:tr h="171450">
                <a:tc>
                  <a:txBody>
                    <a:bodyPr/>
                    <a:lstStyle/>
                    <a:p>
                      <a:pPr algn="ctr" fontAlgn="ctr"/>
                      <a:r>
                        <a:rPr lang="zh-CN" altLang="en-US" sz="2400" u="none" strike="noStrike" dirty="0">
                          <a:effectLst/>
                        </a:rPr>
                        <a:t>项目</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9ED2"/>
                    </a:solidFill>
                  </a:tcPr>
                </a:tc>
                <a:tc>
                  <a:txBody>
                    <a:bodyPr/>
                    <a:lstStyle/>
                    <a:p>
                      <a:pPr algn="ctr" fontAlgn="ctr"/>
                      <a:r>
                        <a:rPr lang="zh-CN" altLang="en-US" sz="2400" u="none" strike="noStrike" dirty="0">
                          <a:effectLst/>
                        </a:rPr>
                        <a:t>投资时间</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9ED2"/>
                    </a:solidFill>
                  </a:tcPr>
                </a:tc>
                <a:tc>
                  <a:txBody>
                    <a:bodyPr/>
                    <a:lstStyle/>
                    <a:p>
                      <a:pPr algn="ctr" fontAlgn="ctr"/>
                      <a:r>
                        <a:rPr lang="zh-CN" altLang="en-US" sz="2400" u="none" strike="noStrike" dirty="0">
                          <a:effectLst/>
                        </a:rPr>
                        <a:t>轮次</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9ED2"/>
                    </a:solidFill>
                  </a:tcPr>
                </a:tc>
                <a:tc>
                  <a:txBody>
                    <a:bodyPr/>
                    <a:lstStyle/>
                    <a:p>
                      <a:pPr algn="l" fontAlgn="ctr"/>
                      <a:r>
                        <a:rPr lang="zh-CN" altLang="en-US" sz="2400" u="none" strike="noStrike" dirty="0">
                          <a:effectLst/>
                        </a:rPr>
                        <a:t>投资方</a:t>
                      </a:r>
                      <a:endParaRPr lang="zh-CN" altLang="en-US" sz="24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1B9ED2"/>
                    </a:solidFill>
                  </a:tcPr>
                </a:tc>
              </a:tr>
              <a:tr h="514350">
                <a:tc>
                  <a:txBody>
                    <a:bodyPr/>
                    <a:lstStyle/>
                    <a:p>
                      <a:pPr algn="ctr" fontAlgn="ctr"/>
                      <a:r>
                        <a:rPr lang="en-US" sz="2000" u="none" strike="noStrike" dirty="0" err="1">
                          <a:effectLst/>
                        </a:rPr>
                        <a:t>Everledger</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rPr>
                        <a:t>2018/3/23</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a:effectLst/>
                        </a:rPr>
                        <a:t>A</a:t>
                      </a:r>
                      <a:r>
                        <a:rPr lang="zh-CN" altLang="en-US" sz="2000" u="none" strike="noStrike">
                          <a:effectLst/>
                        </a:rPr>
                        <a:t>轮</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u="none" strike="noStrike">
                          <a:effectLst/>
                        </a:rPr>
                        <a:t>GMP Securities，Fidelity Investments，Vickers Venture Partners，Rakuten，Graphene Ventures，</a:t>
                      </a:r>
                      <a:r>
                        <a:rPr lang="zh-CN" altLang="en-US" sz="2000" u="none" strike="noStrike">
                          <a:effectLst/>
                        </a:rPr>
                        <a:t>分布式资本，</a:t>
                      </a:r>
                      <a:r>
                        <a:rPr lang="en-US" sz="2000" u="none" strike="noStrike">
                          <a:effectLst/>
                        </a:rPr>
                        <a:t>FPV Factory，Bloomberg Beta</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en-US" sz="2000" b="1" u="none" strike="noStrike" dirty="0" err="1">
                          <a:effectLst/>
                        </a:rPr>
                        <a:t>Skuchain</a:t>
                      </a:r>
                      <a:endParaRPr lang="en-US" sz="20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rPr>
                        <a:t>2016/2/3</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000" u="none" strike="noStrike" dirty="0">
                          <a:effectLst/>
                        </a:rPr>
                        <a:t>种子轮</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u="none" strike="noStrike" dirty="0" err="1">
                          <a:effectLst/>
                        </a:rPr>
                        <a:t>PreAngel</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zh-CN" altLang="en-US" sz="2000" u="none" strike="noStrike">
                          <a:effectLst/>
                        </a:rPr>
                        <a:t>漂流链</a:t>
                      </a:r>
                      <a:r>
                        <a:rPr lang="en-US" sz="2000" u="none" strike="noStrike">
                          <a:effectLst/>
                        </a:rPr>
                        <a:t>Plcchain</a:t>
                      </a:r>
                      <a:endParaRPr lang="en-US" sz="20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rPr>
                        <a:t>2017/9/2</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zh-CN" altLang="en-US" sz="2000" u="none" strike="noStrike">
                          <a:effectLst/>
                        </a:rPr>
                        <a:t>天使轮</a:t>
                      </a:r>
                      <a:endParaRPr lang="zh-CN" altLang="en-US" sz="20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en-US" sz="2000" u="none" strike="noStrike" dirty="0" err="1">
                          <a:effectLst/>
                        </a:rPr>
                        <a:t>PreAngel</a:t>
                      </a:r>
                      <a:endParaRPr 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zh-CN" altLang="en-US" sz="2000" b="1" u="none" strike="noStrike" dirty="0">
                          <a:effectLst/>
                        </a:rPr>
                        <a:t>食物优</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rPr>
                        <a:t>2017/6/29</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A</a:t>
                      </a:r>
                      <a:r>
                        <a:rPr lang="zh-CN" altLang="en-US" sz="2000" u="none" strike="noStrike" dirty="0">
                          <a:effectLst/>
                        </a:rPr>
                        <a:t>轮</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u="none" strike="noStrike" dirty="0">
                          <a:effectLst/>
                        </a:rPr>
                        <a:t>共识实验室，</a:t>
                      </a:r>
                      <a:r>
                        <a:rPr lang="en-US" altLang="zh-CN" sz="2000" u="none" strike="noStrike" dirty="0">
                          <a:effectLst/>
                        </a:rPr>
                        <a:t>Turbo Capital</a:t>
                      </a:r>
                      <a:r>
                        <a:rPr lang="zh-CN" altLang="en-US" sz="2000" u="none" strike="noStrike" dirty="0">
                          <a:effectLst/>
                        </a:rPr>
                        <a:t>，八维资本，了得资本，加密资本</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71450">
                <a:tc>
                  <a:txBody>
                    <a:bodyPr/>
                    <a:lstStyle/>
                    <a:p>
                      <a:pPr algn="ctr" fontAlgn="ctr"/>
                      <a:r>
                        <a:rPr lang="zh-CN" altLang="en-US" sz="2000" u="none" strike="noStrike" dirty="0">
                          <a:effectLst/>
                        </a:rPr>
                        <a:t>溯源链</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a:effectLst/>
                        </a:rPr>
                        <a:t>2018/5/24</a:t>
                      </a:r>
                      <a:endParaRPr lang="en-US" altLang="zh-CN" sz="2000" b="0" i="0" u="none" strike="noStrike">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A</a:t>
                      </a:r>
                      <a:r>
                        <a:rPr lang="zh-CN" altLang="en-US" sz="2000" u="none" strike="noStrike" dirty="0">
                          <a:effectLst/>
                        </a:rPr>
                        <a:t>轮</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u="none" strike="noStrike" dirty="0">
                          <a:effectLst/>
                        </a:rPr>
                        <a:t>中云辉资本领投，</a:t>
                      </a:r>
                      <a:r>
                        <a:rPr lang="en-US" altLang="zh-CN" sz="2000" u="none" strike="noStrike" dirty="0">
                          <a:effectLst/>
                        </a:rPr>
                        <a:t>IDG</a:t>
                      </a:r>
                      <a:r>
                        <a:rPr lang="zh-CN" altLang="en-US" sz="2000" u="none" strike="noStrike" dirty="0">
                          <a:effectLst/>
                        </a:rPr>
                        <a:t>资本、比特大陆跟投</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42900">
                <a:tc>
                  <a:txBody>
                    <a:bodyPr/>
                    <a:lstStyle/>
                    <a:p>
                      <a:pPr algn="ctr" fontAlgn="ctr"/>
                      <a:r>
                        <a:rPr lang="zh-CN" altLang="en-US" sz="2000" b="1" u="none" strike="noStrike" dirty="0">
                          <a:effectLst/>
                        </a:rPr>
                        <a:t>唯链</a:t>
                      </a:r>
                      <a:endParaRPr lang="zh-CN" altLang="en-US" sz="2000" b="1"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altLang="zh-CN" sz="2000" u="none" strike="noStrike" dirty="0">
                          <a:effectLst/>
                        </a:rPr>
                        <a:t>2017/8/1</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ctr"/>
                      <a:r>
                        <a:rPr lang="en-US" sz="2000" u="none" strike="noStrike" dirty="0">
                          <a:effectLst/>
                        </a:rPr>
                        <a:t>Pre-A</a:t>
                      </a:r>
                      <a:r>
                        <a:rPr lang="zh-CN" altLang="en-US" sz="2000" u="none" strike="noStrike" dirty="0">
                          <a:effectLst/>
                        </a:rPr>
                        <a:t>轮</a:t>
                      </a:r>
                      <a:endParaRPr lang="zh-CN" altLang="en-US"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fontAlgn="ctr"/>
                      <a:r>
                        <a:rPr lang="zh-CN" altLang="en-US" sz="2000" u="none" strike="noStrike" dirty="0">
                          <a:effectLst/>
                        </a:rPr>
                        <a:t>硬币资本、连接资本、节点资本、泛城资产、千方基金、创世资本、星链资本、黑池资产、</a:t>
                      </a:r>
                      <a:r>
                        <a:rPr lang="en-US" altLang="zh-CN" sz="2000" u="none" strike="noStrike" dirty="0">
                          <a:effectLst/>
                        </a:rPr>
                        <a:t>BBEX</a:t>
                      </a:r>
                      <a:endParaRPr lang="en-US" altLang="zh-CN" sz="2000" b="0" i="0" u="none" strike="noStrike" dirty="0">
                        <a:solidFill>
                          <a:srgbClr val="000000"/>
                        </a:solidFill>
                        <a:effectLst/>
                        <a:latin typeface="宋体" panose="02010600030101010101" pitchFamily="2" charset="-122"/>
                        <a:ea typeface="宋体" panose="02010600030101010101" pitchFamily="2" charset="-122"/>
                      </a:endParaRPr>
                    </a:p>
                  </a:txBody>
                  <a:tcPr marL="0" marR="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704036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21</a:t>
            </a:fld>
            <a:endParaRPr lang="zh-CN" altLang="en-US"/>
          </a:p>
        </p:txBody>
      </p:sp>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en" altLang="zh-CN" dirty="0"/>
              <a:t>BAD-1</a:t>
            </a:r>
            <a:r>
              <a:rPr lang="zh-CN" altLang="en" dirty="0"/>
              <a:t>：</a:t>
            </a:r>
            <a:r>
              <a:rPr lang="zh-CN" altLang="en-US" dirty="0"/>
              <a:t>步步鸡</a:t>
            </a:r>
            <a:r>
              <a:rPr lang="en-US" altLang="zh-CN" dirty="0"/>
              <a:t>(</a:t>
            </a:r>
            <a:r>
              <a:rPr lang="zh-CN" altLang="en-US" dirty="0"/>
              <a:t>王赓劼）</a:t>
            </a:r>
          </a:p>
        </p:txBody>
      </p:sp>
      <p:sp>
        <p:nvSpPr>
          <p:cNvPr id="3" name="内容占位符 2"/>
          <p:cNvSpPr>
            <a:spLocks noGrp="1"/>
          </p:cNvSpPr>
          <p:nvPr>
            <p:ph sz="quarter" idx="13"/>
          </p:nvPr>
        </p:nvSpPr>
        <p:spPr/>
        <p:txBody>
          <a:bodyPr/>
          <a:lstStyle/>
          <a:p>
            <a:r>
              <a:rPr lang="zh-CN" altLang="en-US" dirty="0"/>
              <a:t>众安信息技术服务</a:t>
            </a:r>
            <a:r>
              <a:rPr lang="zh-CN" altLang="en-US" dirty="0" smtClean="0"/>
              <a:t>有限公司</a:t>
            </a:r>
            <a:endParaRPr lang="en-US" altLang="zh-CN" dirty="0" smtClean="0"/>
          </a:p>
          <a:p>
            <a:r>
              <a:rPr lang="en-US" altLang="zh-CN" dirty="0" smtClean="0"/>
              <a:t>81</a:t>
            </a:r>
            <a:r>
              <a:rPr lang="zh-CN" altLang="en-US" dirty="0" smtClean="0"/>
              <a:t>项区块链行业的专利</a:t>
            </a:r>
            <a:endParaRPr lang="en-US" altLang="zh-CN" dirty="0" smtClean="0"/>
          </a:p>
          <a:p>
            <a:r>
              <a:rPr lang="zh-CN" altLang="en-US" dirty="0" smtClean="0"/>
              <a:t>步步鸡应该是一个实验性的落地项目</a:t>
            </a:r>
            <a:endParaRPr lang="en-US" altLang="zh-CN" dirty="0" smtClean="0"/>
          </a:p>
          <a:p>
            <a:r>
              <a:rPr lang="zh-CN" altLang="en-US" dirty="0" smtClean="0"/>
              <a:t>缺点：上链成本高昂，导致鸡的价格是市场价的</a:t>
            </a:r>
            <a:r>
              <a:rPr lang="en-US" altLang="zh-CN" dirty="0" smtClean="0"/>
              <a:t>5</a:t>
            </a:r>
            <a:r>
              <a:rPr lang="zh-CN" altLang="en-US" dirty="0" smtClean="0"/>
              <a:t>倍</a:t>
            </a:r>
            <a:r>
              <a:rPr lang="en-US" altLang="zh-CN" dirty="0" smtClean="0"/>
              <a:t>+</a:t>
            </a:r>
            <a:endParaRPr lang="zh-CN" altLang="en-US" dirty="0"/>
          </a:p>
        </p:txBody>
      </p:sp>
    </p:spTree>
    <p:extLst>
      <p:ext uri="{BB962C8B-B14F-4D97-AF65-F5344CB8AC3E}">
        <p14:creationId xmlns:p14="http://schemas.microsoft.com/office/powerpoint/2010/main" val="24282102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企查查_图谱"/>
          <p:cNvPicPr>
            <a:picLocks noChangeAspect="1"/>
          </p:cNvPicPr>
          <p:nvPr/>
        </p:nvPicPr>
        <p:blipFill>
          <a:blip r:embed="rId2"/>
          <a:stretch>
            <a:fillRect/>
          </a:stretch>
        </p:blipFill>
        <p:spPr>
          <a:xfrm>
            <a:off x="5793740" y="112395"/>
            <a:ext cx="6181725" cy="6334125"/>
          </a:xfrm>
          <a:prstGeom prst="rect">
            <a:avLst/>
          </a:prstGeom>
        </p:spPr>
      </p:pic>
      <p:sp>
        <p:nvSpPr>
          <p:cNvPr id="2" name="标题 1"/>
          <p:cNvSpPr>
            <a:spLocks noGrp="1"/>
          </p:cNvSpPr>
          <p:nvPr>
            <p:ph type="title"/>
          </p:nvPr>
        </p:nvSpPr>
        <p:spPr/>
        <p:txBody>
          <a:bodyPr/>
          <a:lstStyle/>
          <a:p>
            <a:r>
              <a:rPr lang="en-GB" altLang="zh-CN" dirty="0"/>
              <a:t>BAD-2: </a:t>
            </a:r>
            <a:r>
              <a:rPr lang="zh-CN" altLang="en-US" dirty="0"/>
              <a:t>食物优</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t>22</a:t>
            </a:fld>
            <a:endParaRPr lang="zh-CN" altLang="en-US"/>
          </a:p>
        </p:txBody>
      </p:sp>
      <p:sp>
        <p:nvSpPr>
          <p:cNvPr id="5" name="灯片编号占位符 3"/>
          <p:cNvSpPr>
            <a:spLocks noGrp="1"/>
          </p:cNvSpPr>
          <p:nvPr/>
        </p:nvSpPr>
        <p:spPr>
          <a:xfrm>
            <a:off x="8737599" y="6367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latin typeface="+mn-ea"/>
              </a:rPr>
              <a:t>22</a:t>
            </a:fld>
            <a:endParaRPr lang="zh-CN" altLang="en-US">
              <a:latin typeface="+mn-ea"/>
            </a:endParaRPr>
          </a:p>
        </p:txBody>
      </p:sp>
      <p:sp>
        <p:nvSpPr>
          <p:cNvPr id="6" name="矩形 5"/>
          <p:cNvSpPr/>
          <p:nvPr/>
        </p:nvSpPr>
        <p:spPr>
          <a:xfrm>
            <a:off x="397403" y="2128471"/>
            <a:ext cx="2926080" cy="368300"/>
          </a:xfrm>
          <a:prstGeom prst="rect">
            <a:avLst/>
          </a:prstGeom>
        </p:spPr>
        <p:txBody>
          <a:bodyPr wrap="none">
            <a:spAutoFit/>
          </a:bodyPr>
          <a:lstStyle/>
          <a:p>
            <a:r>
              <a:rPr lang="zh-CN" altLang="en-US" b="1" dirty="0">
                <a:latin typeface="+mn-ea"/>
              </a:rPr>
              <a:t>知名创投机构和创投人背书</a:t>
            </a:r>
          </a:p>
        </p:txBody>
      </p:sp>
      <p:sp>
        <p:nvSpPr>
          <p:cNvPr id="13" name="Rectangle 2"/>
          <p:cNvSpPr>
            <a:spLocks noChangeArrowheads="1"/>
          </p:cNvSpPr>
          <p:nvPr/>
        </p:nvSpPr>
        <p:spPr bwMode="auto">
          <a:xfrm>
            <a:off x="437515" y="1206500"/>
            <a:ext cx="5111750" cy="922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fontAlgn="base">
              <a:lnSpc>
                <a:spcPct val="100000"/>
              </a:lnSpc>
              <a:spcBef>
                <a:spcPct val="0"/>
              </a:spcBef>
              <a:spcAft>
                <a:spcPct val="0"/>
              </a:spcAft>
              <a:buClrTx/>
              <a:buSzTx/>
              <a:buFontTx/>
              <a:buNone/>
            </a:pPr>
            <a:r>
              <a:rPr lang="zh-CN" altLang="zh-CN" dirty="0">
                <a:latin typeface="+mn-ea"/>
              </a:rPr>
              <a:t>成都埃克森尔科技有限公司推出的移动电商平台</a:t>
            </a:r>
          </a:p>
          <a:p>
            <a:pPr marR="0" lvl="0" algn="l" fontAlgn="base">
              <a:lnSpc>
                <a:spcPct val="100000"/>
              </a:lnSpc>
              <a:buClrTx/>
              <a:buSzTx/>
              <a:buFontTx/>
              <a:buNone/>
            </a:pPr>
            <a:r>
              <a:rPr lang="zh-CN" altLang="zh-CN" dirty="0">
                <a:latin typeface="+mn-ea"/>
              </a:rPr>
              <a:t>公司成立于2014-09-24</a:t>
            </a:r>
          </a:p>
          <a:p>
            <a:pPr marR="0" lvl="0" algn="l" fontAlgn="base">
              <a:lnSpc>
                <a:spcPct val="100000"/>
              </a:lnSpc>
              <a:buClrTx/>
              <a:buSzTx/>
              <a:buFontTx/>
              <a:buNone/>
            </a:pPr>
            <a:r>
              <a:rPr lang="zh-CN" altLang="zh-CN" dirty="0">
                <a:latin typeface="+mn-ea"/>
              </a:rPr>
              <a:t>食物优产品于</a:t>
            </a:r>
            <a:r>
              <a:rPr lang="zh-CN" altLang="zh-CN" dirty="0">
                <a:latin typeface="+mn-ea"/>
                <a:sym typeface="+mn-ea"/>
              </a:rPr>
              <a:t>2015年11月上线</a:t>
            </a:r>
            <a:endParaRPr lang="zh-CN" dirty="0">
              <a:latin typeface="+mn-ea"/>
              <a:sym typeface="+mn-ea"/>
            </a:endParaRPr>
          </a:p>
        </p:txBody>
      </p:sp>
      <p:pic>
        <p:nvPicPr>
          <p:cNvPr id="19" name="图片 18"/>
          <p:cNvPicPr>
            <a:picLocks noChangeAspect="1"/>
          </p:cNvPicPr>
          <p:nvPr/>
        </p:nvPicPr>
        <p:blipFill>
          <a:blip r:embed="rId3"/>
          <a:stretch>
            <a:fillRect/>
          </a:stretch>
        </p:blipFill>
        <p:spPr>
          <a:xfrm>
            <a:off x="292735" y="4092575"/>
            <a:ext cx="4898390" cy="339725"/>
          </a:xfrm>
          <a:prstGeom prst="rect">
            <a:avLst/>
          </a:prstGeom>
        </p:spPr>
      </p:pic>
      <p:pic>
        <p:nvPicPr>
          <p:cNvPr id="20" name="图片 19"/>
          <p:cNvPicPr>
            <a:picLocks noChangeAspect="1"/>
          </p:cNvPicPr>
          <p:nvPr/>
        </p:nvPicPr>
        <p:blipFill>
          <a:blip r:embed="rId4"/>
          <a:stretch>
            <a:fillRect/>
          </a:stretch>
        </p:blipFill>
        <p:spPr>
          <a:xfrm>
            <a:off x="342900" y="4319270"/>
            <a:ext cx="5023485" cy="991870"/>
          </a:xfrm>
          <a:prstGeom prst="rect">
            <a:avLst/>
          </a:prstGeom>
        </p:spPr>
      </p:pic>
      <p:pic>
        <p:nvPicPr>
          <p:cNvPr id="24" name="图片 23"/>
          <p:cNvPicPr>
            <a:picLocks noChangeAspect="1"/>
          </p:cNvPicPr>
          <p:nvPr/>
        </p:nvPicPr>
        <p:blipFill>
          <a:blip r:embed="rId5"/>
          <a:stretch>
            <a:fillRect/>
          </a:stretch>
        </p:blipFill>
        <p:spPr>
          <a:xfrm>
            <a:off x="341630" y="5084445"/>
            <a:ext cx="5302885" cy="706755"/>
          </a:xfrm>
          <a:prstGeom prst="rect">
            <a:avLst/>
          </a:prstGeom>
        </p:spPr>
      </p:pic>
      <p:pic>
        <p:nvPicPr>
          <p:cNvPr id="25" name="图片 24"/>
          <p:cNvPicPr>
            <a:picLocks noChangeAspect="1"/>
          </p:cNvPicPr>
          <p:nvPr/>
        </p:nvPicPr>
        <p:blipFill>
          <a:blip r:embed="rId6"/>
          <a:stretch>
            <a:fillRect/>
          </a:stretch>
        </p:blipFill>
        <p:spPr>
          <a:xfrm>
            <a:off x="331470" y="6150610"/>
            <a:ext cx="5245735" cy="664845"/>
          </a:xfrm>
          <a:prstGeom prst="rect">
            <a:avLst/>
          </a:prstGeom>
        </p:spPr>
      </p:pic>
      <p:pic>
        <p:nvPicPr>
          <p:cNvPr id="26" name="图片 25"/>
          <p:cNvPicPr>
            <a:picLocks noChangeAspect="1"/>
          </p:cNvPicPr>
          <p:nvPr/>
        </p:nvPicPr>
        <p:blipFill>
          <a:blip r:embed="rId3"/>
          <a:stretch>
            <a:fillRect/>
          </a:stretch>
        </p:blipFill>
        <p:spPr>
          <a:xfrm>
            <a:off x="342265" y="3865880"/>
            <a:ext cx="4642485" cy="339725"/>
          </a:xfrm>
          <a:prstGeom prst="rect">
            <a:avLst/>
          </a:prstGeom>
        </p:spPr>
      </p:pic>
      <p:pic>
        <p:nvPicPr>
          <p:cNvPr id="27" name="图片 26"/>
          <p:cNvPicPr>
            <a:picLocks noChangeAspect="1"/>
          </p:cNvPicPr>
          <p:nvPr/>
        </p:nvPicPr>
        <p:blipFill>
          <a:blip r:embed="rId4"/>
          <a:stretch>
            <a:fillRect/>
          </a:stretch>
        </p:blipFill>
        <p:spPr>
          <a:xfrm>
            <a:off x="392430" y="4092575"/>
            <a:ext cx="5316855" cy="991870"/>
          </a:xfrm>
          <a:prstGeom prst="rect">
            <a:avLst/>
          </a:prstGeom>
        </p:spPr>
      </p:pic>
      <p:pic>
        <p:nvPicPr>
          <p:cNvPr id="28" name="图片 27"/>
          <p:cNvPicPr>
            <a:picLocks noChangeAspect="1"/>
          </p:cNvPicPr>
          <p:nvPr/>
        </p:nvPicPr>
        <p:blipFill>
          <a:blip r:embed="rId7"/>
          <a:stretch>
            <a:fillRect/>
          </a:stretch>
        </p:blipFill>
        <p:spPr>
          <a:xfrm>
            <a:off x="396240" y="5796915"/>
            <a:ext cx="5252720" cy="353695"/>
          </a:xfrm>
          <a:prstGeom prst="rect">
            <a:avLst/>
          </a:prstGeom>
        </p:spPr>
      </p:pic>
      <p:sp>
        <p:nvSpPr>
          <p:cNvPr id="30" name="对话气泡: 矩形 9"/>
          <p:cNvSpPr/>
          <p:nvPr/>
        </p:nvSpPr>
        <p:spPr>
          <a:xfrm>
            <a:off x="8095615" y="112395"/>
            <a:ext cx="2292350" cy="494665"/>
          </a:xfrm>
          <a:prstGeom prst="wedgeRectCallout">
            <a:avLst>
              <a:gd name="adj1" fmla="val -54300"/>
              <a:gd name="adj2" fmla="val 2035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芳晟资本投资</a:t>
            </a:r>
          </a:p>
        </p:txBody>
      </p:sp>
      <p:sp>
        <p:nvSpPr>
          <p:cNvPr id="31" name="对话气泡: 矩形 9"/>
          <p:cNvSpPr/>
          <p:nvPr/>
        </p:nvSpPr>
        <p:spPr>
          <a:xfrm>
            <a:off x="8737600" y="1083945"/>
            <a:ext cx="1978660" cy="434340"/>
          </a:xfrm>
          <a:prstGeom prst="wedgeRectCallout">
            <a:avLst>
              <a:gd name="adj1" fmla="val 37989"/>
              <a:gd name="adj2" fmla="val 2761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分布式资本投资</a:t>
            </a:r>
          </a:p>
        </p:txBody>
      </p:sp>
      <p:pic>
        <p:nvPicPr>
          <p:cNvPr id="33" name="图片 32"/>
          <p:cNvPicPr>
            <a:picLocks noChangeAspect="1"/>
          </p:cNvPicPr>
          <p:nvPr/>
        </p:nvPicPr>
        <p:blipFill>
          <a:blip r:embed="rId8"/>
          <a:stretch>
            <a:fillRect/>
          </a:stretch>
        </p:blipFill>
        <p:spPr>
          <a:xfrm>
            <a:off x="437515" y="2440940"/>
            <a:ext cx="4669790" cy="1424940"/>
          </a:xfrm>
          <a:prstGeom prst="rect">
            <a:avLst/>
          </a:prstGeom>
        </p:spPr>
      </p:pic>
      <p:sp>
        <p:nvSpPr>
          <p:cNvPr id="34" name="对话气泡: 矩形 6"/>
          <p:cNvSpPr/>
          <p:nvPr/>
        </p:nvSpPr>
        <p:spPr>
          <a:xfrm>
            <a:off x="9749155" y="5551805"/>
            <a:ext cx="2078990" cy="598805"/>
          </a:xfrm>
          <a:prstGeom prst="wedgeRectCallout">
            <a:avLst>
              <a:gd name="adj1" fmla="val -21589"/>
              <a:gd name="adj2" fmla="val -1805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董事  沈波 </a:t>
            </a:r>
            <a:endParaRPr lang="en-US" altLang="zh-CN" dirty="0">
              <a:solidFill>
                <a:srgbClr val="DF2736"/>
              </a:solidFill>
              <a:latin typeface="+mn-ea"/>
            </a:endParaRPr>
          </a:p>
          <a:p>
            <a:pPr algn="ctr"/>
            <a:r>
              <a:rPr lang="zh-CN" altLang="en-US" dirty="0">
                <a:solidFill>
                  <a:srgbClr val="DF2736"/>
                </a:solidFill>
                <a:latin typeface="+mn-ea"/>
              </a:rPr>
              <a:t>分布式基金合伙人</a:t>
            </a:r>
          </a:p>
        </p:txBody>
      </p:sp>
    </p:spTree>
    <p:extLst>
      <p:ext uri="{BB962C8B-B14F-4D97-AF65-F5344CB8AC3E}">
        <p14:creationId xmlns:p14="http://schemas.microsoft.com/office/powerpoint/2010/main" val="21968960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latin typeface="+mn-ea"/>
              </a:rPr>
              <a:t>23</a:t>
            </a:fld>
            <a:endParaRPr lang="zh-CN" altLang="en-US">
              <a:latin typeface="+mn-ea"/>
            </a:endParaRPr>
          </a:p>
        </p:txBody>
      </p:sp>
      <p:sp>
        <p:nvSpPr>
          <p:cNvPr id="2" name="标题 1"/>
          <p:cNvSpPr>
            <a:spLocks noGrp="1"/>
          </p:cNvSpPr>
          <p:nvPr>
            <p:ph type="title"/>
          </p:nvPr>
        </p:nvSpPr>
        <p:spPr/>
        <p:txBody>
          <a:bodyPr/>
          <a:lstStyle/>
          <a:p>
            <a:r>
              <a:rPr lang="en-GB" altLang="zh-CN" dirty="0">
                <a:sym typeface="+mn-ea"/>
              </a:rPr>
              <a:t>BAD-2: </a:t>
            </a:r>
            <a:r>
              <a:rPr lang="zh-CN" altLang="en-US" dirty="0">
                <a:sym typeface="+mn-ea"/>
              </a:rPr>
              <a:t>食物优</a:t>
            </a:r>
            <a:r>
              <a:rPr lang="zh-CN" altLang="en-US" dirty="0">
                <a:latin typeface="+mn-ea"/>
                <a:ea typeface="+mn-ea"/>
              </a:rPr>
              <a:t>之</a:t>
            </a:r>
            <a:r>
              <a:rPr lang="zh-CN" altLang="en-US" dirty="0"/>
              <a:t>技术实力</a:t>
            </a:r>
            <a:endParaRPr lang="zh-CN" altLang="en-US" dirty="0">
              <a:latin typeface="+mn-ea"/>
              <a:ea typeface="+mn-ea"/>
            </a:endParaRPr>
          </a:p>
        </p:txBody>
      </p:sp>
      <p:sp>
        <p:nvSpPr>
          <p:cNvPr id="5" name="内容占位符 4"/>
          <p:cNvSpPr>
            <a:spLocks noGrp="1"/>
          </p:cNvSpPr>
          <p:nvPr>
            <p:ph sz="quarter" idx="13"/>
          </p:nvPr>
        </p:nvSpPr>
        <p:spPr>
          <a:xfrm>
            <a:off x="782956" y="1207135"/>
            <a:ext cx="4734976" cy="1848485"/>
          </a:xfrm>
        </p:spPr>
        <p:txBody>
          <a:bodyPr>
            <a:normAutofit/>
          </a:bodyPr>
          <a:lstStyle/>
          <a:p>
            <a:pPr fontAlgn="auto">
              <a:lnSpc>
                <a:spcPct val="150000"/>
              </a:lnSpc>
            </a:pPr>
            <a:r>
              <a:rPr lang="zh-CN" altLang="en-US" dirty="0"/>
              <a:t>技术创新：</a:t>
            </a:r>
            <a:endParaRPr lang="en-US" altLang="zh-CN" dirty="0"/>
          </a:p>
          <a:p>
            <a:pPr lvl="1" fontAlgn="auto">
              <a:lnSpc>
                <a:spcPct val="150000"/>
              </a:lnSpc>
            </a:pPr>
            <a:r>
              <a:rPr lang="zh-CN" altLang="en-US" b="1" dirty="0"/>
              <a:t>无发明专利</a:t>
            </a:r>
          </a:p>
          <a:p>
            <a:pPr lvl="1" fontAlgn="auto">
              <a:lnSpc>
                <a:spcPct val="150000"/>
              </a:lnSpc>
            </a:pPr>
            <a:r>
              <a:rPr lang="zh-CN" altLang="en-US" b="1" dirty="0"/>
              <a:t>只是一个农产品电商平台</a:t>
            </a:r>
          </a:p>
        </p:txBody>
      </p:sp>
      <p:sp>
        <p:nvSpPr>
          <p:cNvPr id="7" name="内容占位符 4"/>
          <p:cNvSpPr>
            <a:spLocks noGrp="1"/>
          </p:cNvSpPr>
          <p:nvPr/>
        </p:nvSpPr>
        <p:spPr>
          <a:xfrm>
            <a:off x="5732780" y="573405"/>
            <a:ext cx="6035675" cy="3290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auto">
              <a:lnSpc>
                <a:spcPct val="100000"/>
              </a:lnSpc>
            </a:pPr>
            <a:r>
              <a:rPr lang="zh-CN" altLang="en-US" dirty="0"/>
              <a:t>团队</a:t>
            </a:r>
            <a:endParaRPr lang="en-US" altLang="zh-CN" dirty="0"/>
          </a:p>
          <a:p>
            <a:pPr marL="457200" lvl="1" indent="0" fontAlgn="auto">
              <a:lnSpc>
                <a:spcPct val="100000"/>
              </a:lnSpc>
              <a:buNone/>
            </a:pPr>
            <a:r>
              <a:rPr lang="en-US" altLang="zh-CN" dirty="0"/>
              <a:t>1. </a:t>
            </a:r>
            <a:r>
              <a:rPr lang="zh-CN" altLang="en-US" dirty="0"/>
              <a:t>符安文 Evafoo </a:t>
            </a:r>
            <a:r>
              <a:rPr lang="en-US" altLang="zh-CN" dirty="0"/>
              <a:t>CEO</a:t>
            </a:r>
            <a:r>
              <a:rPr lang="zh-CN" altLang="en-US" dirty="0"/>
              <a:t>：毕业于电子科技大学，索邦大学。计算机和应用物理硕士。</a:t>
            </a:r>
          </a:p>
          <a:p>
            <a:pPr marL="457200" lvl="1" indent="0" fontAlgn="auto">
              <a:lnSpc>
                <a:spcPct val="100000"/>
              </a:lnSpc>
              <a:buNone/>
            </a:pPr>
            <a:r>
              <a:rPr lang="en-US" altLang="zh-CN" dirty="0"/>
              <a:t>2.翁京 Jan W  CSO</a:t>
            </a:r>
            <a:r>
              <a:rPr lang="zh-CN" altLang="en-US" dirty="0"/>
              <a:t>：卡尔斯鲁厄理工学院</a:t>
            </a:r>
          </a:p>
          <a:p>
            <a:pPr marL="457200" lvl="1" indent="0" fontAlgn="auto">
              <a:lnSpc>
                <a:spcPct val="100000"/>
              </a:lnSpc>
              <a:buNone/>
            </a:pPr>
            <a:r>
              <a:rPr lang="en-US" altLang="zh-CN" dirty="0">
                <a:sym typeface="+mn-ea"/>
              </a:rPr>
              <a:t>2. </a:t>
            </a:r>
            <a:r>
              <a:rPr lang="zh-CN" altLang="en-US" dirty="0">
                <a:sym typeface="+mn-ea"/>
              </a:rPr>
              <a:t>李雪薇 </a:t>
            </a:r>
            <a:r>
              <a:rPr lang="en-US" altLang="zh-CN" dirty="0">
                <a:sym typeface="+mn-ea"/>
              </a:rPr>
              <a:t>– </a:t>
            </a:r>
            <a:r>
              <a:rPr lang="zh-CN" altLang="en-US" dirty="0">
                <a:sym typeface="+mn-ea"/>
              </a:rPr>
              <a:t>监事</a:t>
            </a:r>
            <a:endParaRPr lang="zh-CN" altLang="en-US" dirty="0"/>
          </a:p>
          <a:p>
            <a:pPr marL="457200" lvl="1" indent="0" fontAlgn="auto">
              <a:lnSpc>
                <a:spcPct val="100000"/>
              </a:lnSpc>
              <a:buNone/>
            </a:pPr>
            <a:r>
              <a:rPr lang="en-US" altLang="zh-CN" dirty="0">
                <a:sym typeface="+mn-ea"/>
              </a:rPr>
              <a:t>3. </a:t>
            </a:r>
            <a:r>
              <a:rPr lang="en-US" altLang="zh-CN" dirty="0" err="1">
                <a:sym typeface="+mn-ea"/>
              </a:rPr>
              <a:t>翁京</a:t>
            </a:r>
            <a:r>
              <a:rPr lang="en-US" altLang="zh-CN" dirty="0">
                <a:sym typeface="+mn-ea"/>
              </a:rPr>
              <a:t> – </a:t>
            </a:r>
            <a:r>
              <a:rPr lang="zh-CN" altLang="en-US" dirty="0">
                <a:sym typeface="+mn-ea"/>
              </a:rPr>
              <a:t>董事：在融技术、网络安全、内部控制和区块链技术领域拥有</a:t>
            </a:r>
            <a:r>
              <a:rPr lang="en-US" altLang="zh-CN" dirty="0">
                <a:sym typeface="+mn-ea"/>
              </a:rPr>
              <a:t>5</a:t>
            </a:r>
            <a:r>
              <a:rPr lang="zh-CN" altLang="en-US" dirty="0">
                <a:sym typeface="+mn-ea"/>
              </a:rPr>
              <a:t>年的管理咨询经验。</a:t>
            </a:r>
            <a:endParaRPr lang="en-US" altLang="zh-CN" dirty="0"/>
          </a:p>
          <a:p>
            <a:pPr marL="457200" lvl="1" indent="0">
              <a:buNone/>
            </a:pPr>
            <a:endParaRPr lang="en-US" altLang="zh-CN" b="1" dirty="0"/>
          </a:p>
          <a:p>
            <a:pPr marL="457200" lvl="1" indent="0">
              <a:buNone/>
            </a:pPr>
            <a:r>
              <a:rPr lang="zh-CN" altLang="en-US" b="1" dirty="0"/>
              <a:t>公司核心团队背景主要有计算机行业背景，但没有区块链方面的</a:t>
            </a:r>
            <a:r>
              <a:rPr lang="zh-CN" altLang="en-US" b="1" dirty="0">
                <a:sym typeface="+mn-ea"/>
              </a:rPr>
              <a:t>顶级</a:t>
            </a:r>
            <a:r>
              <a:rPr lang="zh-CN" altLang="en-US" b="1" dirty="0"/>
              <a:t>大咖，且缺少行业应用领域的专家！</a:t>
            </a:r>
            <a:endParaRPr lang="en-US" altLang="zh-CN" b="1" dirty="0"/>
          </a:p>
        </p:txBody>
      </p:sp>
      <p:pic>
        <p:nvPicPr>
          <p:cNvPr id="8" name="图片 7"/>
          <p:cNvPicPr>
            <a:picLocks noChangeAspect="1"/>
          </p:cNvPicPr>
          <p:nvPr/>
        </p:nvPicPr>
        <p:blipFill>
          <a:blip r:embed="rId2"/>
          <a:stretch>
            <a:fillRect/>
          </a:stretch>
        </p:blipFill>
        <p:spPr>
          <a:xfrm>
            <a:off x="669925" y="3935095"/>
            <a:ext cx="10715625" cy="1971675"/>
          </a:xfrm>
          <a:prstGeom prst="rect">
            <a:avLst/>
          </a:prstGeom>
        </p:spPr>
      </p:pic>
    </p:spTree>
    <p:extLst>
      <p:ext uri="{BB962C8B-B14F-4D97-AF65-F5344CB8AC3E}">
        <p14:creationId xmlns:p14="http://schemas.microsoft.com/office/powerpoint/2010/main" val="270684878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latin typeface="+mn-ea"/>
              </a:rPr>
              <a:t>24</a:t>
            </a:fld>
            <a:endParaRPr lang="zh-CN" altLang="en-US">
              <a:latin typeface="+mn-ea"/>
            </a:endParaRPr>
          </a:p>
        </p:txBody>
      </p:sp>
      <p:sp>
        <p:nvSpPr>
          <p:cNvPr id="2" name="标题 1"/>
          <p:cNvSpPr>
            <a:spLocks noGrp="1"/>
          </p:cNvSpPr>
          <p:nvPr>
            <p:ph type="title"/>
          </p:nvPr>
        </p:nvSpPr>
        <p:spPr/>
        <p:txBody>
          <a:bodyPr/>
          <a:lstStyle/>
          <a:p>
            <a:r>
              <a:rPr lang="en-GB" altLang="zh-CN" dirty="0">
                <a:sym typeface="+mn-ea"/>
              </a:rPr>
              <a:t>BAD-2: </a:t>
            </a:r>
            <a:r>
              <a:rPr lang="zh-CN" altLang="en-US" dirty="0">
                <a:sym typeface="+mn-ea"/>
              </a:rPr>
              <a:t>食物优</a:t>
            </a:r>
            <a:r>
              <a:rPr lang="zh-CN" altLang="en-US" dirty="0">
                <a:latin typeface="+mn-ea"/>
                <a:ea typeface="+mn-ea"/>
                <a:sym typeface="+mn-ea"/>
              </a:rPr>
              <a:t>之</a:t>
            </a:r>
            <a:r>
              <a:rPr lang="zh-CN" altLang="en-US" dirty="0"/>
              <a:t>业务实力</a:t>
            </a:r>
            <a:endParaRPr lang="zh-CN" altLang="en-US" dirty="0">
              <a:latin typeface="+mn-ea"/>
              <a:ea typeface="+mn-ea"/>
            </a:endParaRPr>
          </a:p>
        </p:txBody>
      </p:sp>
      <p:sp>
        <p:nvSpPr>
          <p:cNvPr id="5" name="内容占位符 4"/>
          <p:cNvSpPr>
            <a:spLocks noGrp="1"/>
          </p:cNvSpPr>
          <p:nvPr>
            <p:ph sz="quarter" idx="13"/>
          </p:nvPr>
        </p:nvSpPr>
        <p:spPr>
          <a:xfrm>
            <a:off x="399415" y="1233170"/>
            <a:ext cx="7182485" cy="5511800"/>
          </a:xfrm>
        </p:spPr>
        <p:txBody>
          <a:bodyPr>
            <a:normAutofit/>
          </a:bodyPr>
          <a:lstStyle/>
          <a:p>
            <a:pPr indent="0" fontAlgn="auto">
              <a:lnSpc>
                <a:spcPct val="150000"/>
              </a:lnSpc>
            </a:pPr>
            <a:r>
              <a:rPr lang="zh-CN" altLang="en-US" sz="1800" b="1" dirty="0">
                <a:sym typeface="+mn-ea"/>
              </a:rPr>
              <a:t>食物优产品只是一家农产品电商平台，不涉及区块链技术实际应用落地，技术应用最多是农场数据监控，食物优产品 </a:t>
            </a:r>
            <a:r>
              <a:rPr lang="en-US" altLang="zh-CN" sz="1800" b="1" dirty="0">
                <a:sym typeface="+mn-ea"/>
              </a:rPr>
              <a:t>app </a:t>
            </a:r>
            <a:r>
              <a:rPr lang="zh-CN" altLang="en-US" sz="1800" b="1" dirty="0">
                <a:sym typeface="+mn-ea"/>
              </a:rPr>
              <a:t>现已无更新，平台无数据，官方网站已无法访问。</a:t>
            </a:r>
            <a:endParaRPr lang="en-US" altLang="zh-CN" sz="1800" b="1" dirty="0"/>
          </a:p>
          <a:p>
            <a:pPr indent="0" fontAlgn="auto">
              <a:lnSpc>
                <a:spcPct val="150000"/>
              </a:lnSpc>
              <a:buNone/>
            </a:pPr>
            <a:endParaRPr lang="en-US" altLang="zh-CN" sz="1800" b="1" dirty="0"/>
          </a:p>
        </p:txBody>
      </p:sp>
      <p:pic>
        <p:nvPicPr>
          <p:cNvPr id="8" name="图片 7"/>
          <p:cNvPicPr>
            <a:picLocks noChangeAspect="1"/>
          </p:cNvPicPr>
          <p:nvPr/>
        </p:nvPicPr>
        <p:blipFill>
          <a:blip r:embed="rId2"/>
          <a:stretch>
            <a:fillRect/>
          </a:stretch>
        </p:blipFill>
        <p:spPr>
          <a:xfrm>
            <a:off x="521335" y="4350385"/>
            <a:ext cx="6167755" cy="2468880"/>
          </a:xfrm>
          <a:prstGeom prst="rect">
            <a:avLst/>
          </a:prstGeom>
        </p:spPr>
      </p:pic>
      <p:pic>
        <p:nvPicPr>
          <p:cNvPr id="12" name="图片 11"/>
          <p:cNvPicPr>
            <a:picLocks noChangeAspect="1"/>
          </p:cNvPicPr>
          <p:nvPr/>
        </p:nvPicPr>
        <p:blipFill>
          <a:blip r:embed="rId3"/>
          <a:stretch>
            <a:fillRect/>
          </a:stretch>
        </p:blipFill>
        <p:spPr>
          <a:xfrm>
            <a:off x="8290560" y="244475"/>
            <a:ext cx="2773680" cy="5410200"/>
          </a:xfrm>
          <a:prstGeom prst="rect">
            <a:avLst/>
          </a:prstGeom>
        </p:spPr>
      </p:pic>
      <p:sp>
        <p:nvSpPr>
          <p:cNvPr id="13" name="内容占位符 4"/>
          <p:cNvSpPr>
            <a:spLocks noGrp="1"/>
          </p:cNvSpPr>
          <p:nvPr/>
        </p:nvSpPr>
        <p:spPr>
          <a:xfrm>
            <a:off x="5802629" y="316"/>
            <a:ext cx="5591175" cy="500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p>
          <a:p>
            <a:endParaRPr lang="en-US" altLang="zh-CN" b="1" dirty="0"/>
          </a:p>
          <a:p>
            <a:endParaRPr lang="en-US" altLang="zh-CN" b="1" dirty="0"/>
          </a:p>
          <a:p>
            <a:endParaRPr lang="en-US" altLang="zh-CN" b="1" dirty="0"/>
          </a:p>
          <a:p>
            <a:endParaRPr lang="en-US" altLang="zh-CN" b="1" dirty="0"/>
          </a:p>
        </p:txBody>
      </p:sp>
      <p:pic>
        <p:nvPicPr>
          <p:cNvPr id="15" name="图片 14"/>
          <p:cNvPicPr>
            <a:picLocks noChangeAspect="1"/>
          </p:cNvPicPr>
          <p:nvPr/>
        </p:nvPicPr>
        <p:blipFill>
          <a:blip r:embed="rId4"/>
          <a:stretch>
            <a:fillRect/>
          </a:stretch>
        </p:blipFill>
        <p:spPr>
          <a:xfrm>
            <a:off x="521335" y="2573655"/>
            <a:ext cx="7175500" cy="1939925"/>
          </a:xfrm>
          <a:prstGeom prst="rect">
            <a:avLst/>
          </a:prstGeom>
        </p:spPr>
      </p:pic>
      <p:sp>
        <p:nvSpPr>
          <p:cNvPr id="31" name="对话气泡: 矩形 9"/>
          <p:cNvSpPr/>
          <p:nvPr/>
        </p:nvSpPr>
        <p:spPr>
          <a:xfrm>
            <a:off x="8688070" y="1798955"/>
            <a:ext cx="1978660" cy="565150"/>
          </a:xfrm>
          <a:prstGeom prst="wedgeRectCallout">
            <a:avLst>
              <a:gd name="adj1" fmla="val 37989"/>
              <a:gd name="adj2" fmla="val 2761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食物优</a:t>
            </a:r>
            <a:r>
              <a:rPr lang="en-US" altLang="zh-CN" dirty="0">
                <a:solidFill>
                  <a:srgbClr val="DF2736"/>
                </a:solidFill>
                <a:latin typeface="+mn-ea"/>
              </a:rPr>
              <a:t>app</a:t>
            </a:r>
            <a:r>
              <a:rPr lang="zh-CN" altLang="en-US" dirty="0">
                <a:solidFill>
                  <a:srgbClr val="DF2736"/>
                </a:solidFill>
                <a:latin typeface="+mn-ea"/>
              </a:rPr>
              <a:t>，已停止更新</a:t>
            </a:r>
          </a:p>
        </p:txBody>
      </p:sp>
      <p:sp>
        <p:nvSpPr>
          <p:cNvPr id="16" name="对话气泡: 矩形 9"/>
          <p:cNvSpPr/>
          <p:nvPr/>
        </p:nvSpPr>
        <p:spPr>
          <a:xfrm>
            <a:off x="5106670" y="2139315"/>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网站无法访问</a:t>
            </a:r>
          </a:p>
        </p:txBody>
      </p:sp>
      <p:sp>
        <p:nvSpPr>
          <p:cNvPr id="17" name="对话气泡: 矩形 9"/>
          <p:cNvSpPr/>
          <p:nvPr/>
        </p:nvSpPr>
        <p:spPr>
          <a:xfrm>
            <a:off x="1849755" y="4167505"/>
            <a:ext cx="2222500" cy="589280"/>
          </a:xfrm>
          <a:prstGeom prst="wedgeRectCallout">
            <a:avLst>
              <a:gd name="adj1" fmla="val -22514"/>
              <a:gd name="adj2" fmla="val -1572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电话及邮箱均是代理机构信息</a:t>
            </a:r>
          </a:p>
        </p:txBody>
      </p:sp>
    </p:spTree>
    <p:extLst>
      <p:ext uri="{BB962C8B-B14F-4D97-AF65-F5344CB8AC3E}">
        <p14:creationId xmlns:p14="http://schemas.microsoft.com/office/powerpoint/2010/main" val="199954592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latin typeface="+mn-ea"/>
              </a:rPr>
              <a:t>25</a:t>
            </a:fld>
            <a:endParaRPr lang="zh-CN" altLang="en-US">
              <a:latin typeface="+mn-ea"/>
            </a:endParaRPr>
          </a:p>
        </p:txBody>
      </p:sp>
      <p:sp>
        <p:nvSpPr>
          <p:cNvPr id="2" name="标题 1"/>
          <p:cNvSpPr>
            <a:spLocks noGrp="1"/>
          </p:cNvSpPr>
          <p:nvPr>
            <p:ph type="title"/>
          </p:nvPr>
        </p:nvSpPr>
        <p:spPr/>
        <p:txBody>
          <a:bodyPr/>
          <a:lstStyle/>
          <a:p>
            <a:r>
              <a:rPr lang="en-GB" altLang="zh-CN" dirty="0">
                <a:sym typeface="+mn-ea"/>
              </a:rPr>
              <a:t>BAD-2: </a:t>
            </a:r>
            <a:r>
              <a:rPr lang="zh-CN" altLang="en-US" dirty="0">
                <a:sym typeface="+mn-ea"/>
              </a:rPr>
              <a:t>食物优</a:t>
            </a:r>
            <a:r>
              <a:rPr lang="zh-CN" altLang="en-US" dirty="0">
                <a:latin typeface="+mn-ea"/>
                <a:ea typeface="+mn-ea"/>
                <a:sym typeface="+mn-ea"/>
              </a:rPr>
              <a:t>之</a:t>
            </a:r>
            <a:r>
              <a:rPr lang="zh-CN" altLang="en-US" dirty="0"/>
              <a:t>业务实力</a:t>
            </a:r>
            <a:endParaRPr lang="zh-CN" altLang="en-US" dirty="0">
              <a:latin typeface="+mn-ea"/>
              <a:ea typeface="+mn-ea"/>
            </a:endParaRPr>
          </a:p>
        </p:txBody>
      </p:sp>
      <p:sp>
        <p:nvSpPr>
          <p:cNvPr id="5" name="内容占位符 4"/>
          <p:cNvSpPr>
            <a:spLocks noGrp="1"/>
          </p:cNvSpPr>
          <p:nvPr>
            <p:ph sz="quarter" idx="13"/>
          </p:nvPr>
        </p:nvSpPr>
        <p:spPr>
          <a:xfrm>
            <a:off x="669925" y="1233170"/>
            <a:ext cx="6331585" cy="2791460"/>
          </a:xfrm>
        </p:spPr>
        <p:txBody>
          <a:bodyPr>
            <a:noAutofit/>
          </a:bodyPr>
          <a:lstStyle/>
          <a:p>
            <a:pPr indent="0" fontAlgn="auto">
              <a:lnSpc>
                <a:spcPct val="150000"/>
              </a:lnSpc>
            </a:pPr>
            <a:r>
              <a:rPr lang="zh-CN" altLang="en-US" sz="1400" b="1" dirty="0">
                <a:sym typeface="+mn-ea"/>
              </a:rPr>
              <a:t>食物优融资后包装成了多年研究区块链技术的农业数据科技公司</a:t>
            </a:r>
          </a:p>
          <a:p>
            <a:pPr indent="0" fontAlgn="auto">
              <a:lnSpc>
                <a:spcPct val="150000"/>
              </a:lnSpc>
            </a:pPr>
            <a:r>
              <a:rPr lang="zh-CN" altLang="en-US" sz="1400" b="1" dirty="0">
                <a:sym typeface="+mn-ea"/>
              </a:rPr>
              <a:t>进行 </a:t>
            </a:r>
            <a:r>
              <a:rPr lang="en-US" altLang="zh-CN" sz="1400" b="1" dirty="0">
                <a:sym typeface="+mn-ea"/>
              </a:rPr>
              <a:t>ICO </a:t>
            </a:r>
            <a:r>
              <a:rPr lang="zh-CN" altLang="en-US" sz="1400" b="1" dirty="0">
                <a:sym typeface="+mn-ea"/>
              </a:rPr>
              <a:t>融资宣传，开始宣传 </a:t>
            </a:r>
            <a:r>
              <a:rPr lang="en-US" altLang="zh-CN" sz="1400" b="1" dirty="0">
                <a:sym typeface="+mn-ea"/>
              </a:rPr>
              <a:t>Scry.inifo </a:t>
            </a:r>
            <a:r>
              <a:rPr lang="zh-CN" altLang="en-US" sz="1400" b="1" dirty="0">
                <a:sym typeface="+mn-ea"/>
              </a:rPr>
              <a:t>开源计划，要为更多行业提供基础底层协议服务，</a:t>
            </a:r>
            <a:r>
              <a:rPr lang="en-US" altLang="zh-CN" sz="1400" b="1" dirty="0">
                <a:sym typeface="+mn-ea"/>
              </a:rPr>
              <a:t>Scry.info </a:t>
            </a:r>
            <a:r>
              <a:rPr lang="zh-CN" altLang="en-US" sz="1400" b="1" dirty="0">
                <a:sym typeface="+mn-ea"/>
              </a:rPr>
              <a:t>代码即将开源</a:t>
            </a:r>
            <a:endParaRPr lang="en-US" altLang="zh-CN" sz="1400" b="1" dirty="0">
              <a:sym typeface="+mn-ea"/>
            </a:endParaRPr>
          </a:p>
          <a:p>
            <a:pPr indent="0" fontAlgn="auto">
              <a:lnSpc>
                <a:spcPct val="150000"/>
              </a:lnSpc>
            </a:pPr>
            <a:r>
              <a:rPr lang="en-US" altLang="zh-CN" sz="1400" b="1" dirty="0">
                <a:sym typeface="+mn-ea"/>
              </a:rPr>
              <a:t>ICO </a:t>
            </a:r>
            <a:r>
              <a:rPr lang="zh-CN" altLang="en-US" sz="1400" b="1" dirty="0">
                <a:sym typeface="+mn-ea"/>
              </a:rPr>
              <a:t>完成，</a:t>
            </a:r>
            <a:r>
              <a:rPr lang="en-US" altLang="zh-CN" sz="1400" b="1" dirty="0">
                <a:sym typeface="+mn-ea"/>
              </a:rPr>
              <a:t>Scry.info </a:t>
            </a:r>
            <a:r>
              <a:rPr lang="zh-CN" altLang="en-US" sz="1400" b="1" dirty="0">
                <a:sym typeface="+mn-ea"/>
              </a:rPr>
              <a:t>项目立项在新家坡，团队以社区的形式存在，上市交易，开始发币，随后</a:t>
            </a:r>
            <a:r>
              <a:rPr lang="en-US" altLang="zh-CN" sz="1400" b="1" dirty="0">
                <a:sym typeface="+mn-ea"/>
              </a:rPr>
              <a:t>1</a:t>
            </a:r>
            <a:r>
              <a:rPr lang="zh-CN" altLang="en-US" sz="1400" b="1" dirty="0">
                <a:sym typeface="+mn-ea"/>
              </a:rPr>
              <a:t>年多，跌破发行价，目前，</a:t>
            </a:r>
            <a:r>
              <a:rPr lang="en-US" altLang="zh-CN" sz="1400" b="1" dirty="0">
                <a:sym typeface="+mn-ea"/>
              </a:rPr>
              <a:t>rating token </a:t>
            </a:r>
            <a:r>
              <a:rPr lang="zh-CN" altLang="en-US" sz="1400" b="1" dirty="0">
                <a:sym typeface="+mn-ea"/>
              </a:rPr>
              <a:t>评级较低</a:t>
            </a:r>
          </a:p>
          <a:p>
            <a:pPr indent="0" fontAlgn="auto">
              <a:lnSpc>
                <a:spcPct val="150000"/>
              </a:lnSpc>
            </a:pPr>
            <a:r>
              <a:rPr lang="en-US" altLang="zh-CN" sz="1400" b="1" dirty="0">
                <a:sym typeface="+mn-ea"/>
              </a:rPr>
              <a:t>Scry.info </a:t>
            </a:r>
            <a:r>
              <a:rPr lang="zh-CN" altLang="en-US" sz="1400" b="1" dirty="0">
                <a:sym typeface="+mn-ea"/>
              </a:rPr>
              <a:t>开源推迟至今 </a:t>
            </a:r>
            <a:r>
              <a:rPr lang="en-US" altLang="zh-CN" sz="1400" b="1" dirty="0">
                <a:sym typeface="+mn-ea"/>
              </a:rPr>
              <a:t>2 </a:t>
            </a:r>
            <a:r>
              <a:rPr lang="zh-CN" altLang="en-US" sz="1400" b="1" dirty="0">
                <a:sym typeface="+mn-ea"/>
              </a:rPr>
              <a:t>年多未公布，内部资料少，白皮书宽泛，公开的项目</a:t>
            </a:r>
            <a:r>
              <a:rPr lang="en-US" altLang="zh-CN" sz="1400" b="1" dirty="0">
                <a:sym typeface="+mn-ea"/>
              </a:rPr>
              <a:t>logo</a:t>
            </a:r>
            <a:r>
              <a:rPr lang="zh-CN" altLang="en-US" sz="1400" b="1" dirty="0">
                <a:sym typeface="+mn-ea"/>
              </a:rPr>
              <a:t>、宣传材料等涉嫌抄袭。</a:t>
            </a:r>
          </a:p>
          <a:p>
            <a:pPr indent="0" fontAlgn="auto">
              <a:lnSpc>
                <a:spcPct val="150000"/>
              </a:lnSpc>
            </a:pPr>
            <a:endParaRPr lang="zh-CN" altLang="en-US" sz="1400" b="1" dirty="0">
              <a:sym typeface="+mn-ea"/>
            </a:endParaRPr>
          </a:p>
          <a:p>
            <a:pPr marL="0" indent="0" fontAlgn="auto">
              <a:lnSpc>
                <a:spcPct val="150000"/>
              </a:lnSpc>
              <a:buNone/>
            </a:pPr>
            <a:endParaRPr lang="en-US" altLang="zh-CN" sz="1400" b="1" dirty="0"/>
          </a:p>
          <a:p>
            <a:pPr indent="0" fontAlgn="auto">
              <a:lnSpc>
                <a:spcPct val="150000"/>
              </a:lnSpc>
            </a:pPr>
            <a:endParaRPr lang="en-US" altLang="zh-CN" sz="1400" b="1" dirty="0"/>
          </a:p>
          <a:p>
            <a:pPr indent="0" fontAlgn="auto">
              <a:lnSpc>
                <a:spcPct val="150000"/>
              </a:lnSpc>
            </a:pPr>
            <a:endParaRPr lang="en-US" altLang="zh-CN" sz="1400" b="1" dirty="0"/>
          </a:p>
          <a:p>
            <a:pPr indent="0" fontAlgn="auto">
              <a:lnSpc>
                <a:spcPct val="150000"/>
              </a:lnSpc>
            </a:pPr>
            <a:endParaRPr lang="en-US" altLang="zh-CN" sz="1400" b="1" dirty="0"/>
          </a:p>
          <a:p>
            <a:pPr indent="0" fontAlgn="auto">
              <a:lnSpc>
                <a:spcPct val="150000"/>
              </a:lnSpc>
            </a:pPr>
            <a:endParaRPr lang="en-US" altLang="zh-CN" sz="1100" b="1" dirty="0"/>
          </a:p>
        </p:txBody>
      </p:sp>
      <p:sp>
        <p:nvSpPr>
          <p:cNvPr id="13" name="内容占位符 4"/>
          <p:cNvSpPr>
            <a:spLocks noGrp="1"/>
          </p:cNvSpPr>
          <p:nvPr/>
        </p:nvSpPr>
        <p:spPr>
          <a:xfrm>
            <a:off x="5261609" y="-475934"/>
            <a:ext cx="5591175" cy="500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p>
          <a:p>
            <a:endParaRPr lang="en-US" altLang="zh-CN" b="1" dirty="0"/>
          </a:p>
          <a:p>
            <a:endParaRPr lang="en-US" altLang="zh-CN" b="1" dirty="0"/>
          </a:p>
          <a:p>
            <a:endParaRPr lang="en-US" altLang="zh-CN" b="1" dirty="0"/>
          </a:p>
          <a:p>
            <a:endParaRPr lang="en-US" altLang="zh-CN" b="1" dirty="0"/>
          </a:p>
        </p:txBody>
      </p:sp>
      <p:pic>
        <p:nvPicPr>
          <p:cNvPr id="6" name="图片 5"/>
          <p:cNvPicPr>
            <a:picLocks noChangeAspect="1"/>
          </p:cNvPicPr>
          <p:nvPr/>
        </p:nvPicPr>
        <p:blipFill>
          <a:blip r:embed="rId2"/>
          <a:stretch>
            <a:fillRect/>
          </a:stretch>
        </p:blipFill>
        <p:spPr>
          <a:xfrm>
            <a:off x="6905625" y="3302635"/>
            <a:ext cx="5073650" cy="1657985"/>
          </a:xfrm>
          <a:prstGeom prst="rect">
            <a:avLst/>
          </a:prstGeom>
        </p:spPr>
      </p:pic>
      <p:pic>
        <p:nvPicPr>
          <p:cNvPr id="10" name="图片 9"/>
          <p:cNvPicPr>
            <a:picLocks noChangeAspect="1"/>
          </p:cNvPicPr>
          <p:nvPr/>
        </p:nvPicPr>
        <p:blipFill>
          <a:blip r:embed="rId3"/>
          <a:stretch>
            <a:fillRect/>
          </a:stretch>
        </p:blipFill>
        <p:spPr>
          <a:xfrm>
            <a:off x="749935" y="4024630"/>
            <a:ext cx="5518785" cy="2753360"/>
          </a:xfrm>
          <a:prstGeom prst="rect">
            <a:avLst/>
          </a:prstGeom>
        </p:spPr>
      </p:pic>
      <p:pic>
        <p:nvPicPr>
          <p:cNvPr id="3" name="图片 2"/>
          <p:cNvPicPr>
            <a:picLocks noChangeAspect="1"/>
          </p:cNvPicPr>
          <p:nvPr/>
        </p:nvPicPr>
        <p:blipFill>
          <a:blip r:embed="rId4"/>
          <a:stretch>
            <a:fillRect/>
          </a:stretch>
        </p:blipFill>
        <p:spPr>
          <a:xfrm>
            <a:off x="7075170" y="60960"/>
            <a:ext cx="1964055" cy="2983865"/>
          </a:xfrm>
          <a:prstGeom prst="rect">
            <a:avLst/>
          </a:prstGeom>
        </p:spPr>
      </p:pic>
      <p:pic>
        <p:nvPicPr>
          <p:cNvPr id="7" name="图片 6"/>
          <p:cNvPicPr>
            <a:picLocks noChangeAspect="1"/>
          </p:cNvPicPr>
          <p:nvPr/>
        </p:nvPicPr>
        <p:blipFill>
          <a:blip r:embed="rId5"/>
          <a:stretch>
            <a:fillRect/>
          </a:stretch>
        </p:blipFill>
        <p:spPr>
          <a:xfrm>
            <a:off x="6905625" y="5163820"/>
            <a:ext cx="5307330" cy="1544955"/>
          </a:xfrm>
          <a:prstGeom prst="rect">
            <a:avLst/>
          </a:prstGeom>
        </p:spPr>
      </p:pic>
      <p:sp>
        <p:nvSpPr>
          <p:cNvPr id="16" name="对话气泡: 矩形 9"/>
          <p:cNvSpPr/>
          <p:nvPr/>
        </p:nvSpPr>
        <p:spPr>
          <a:xfrm>
            <a:off x="3703955" y="3472180"/>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交易情况</a:t>
            </a:r>
          </a:p>
        </p:txBody>
      </p:sp>
      <p:sp>
        <p:nvSpPr>
          <p:cNvPr id="11" name="对话气泡: 矩形 9"/>
          <p:cNvSpPr/>
          <p:nvPr/>
        </p:nvSpPr>
        <p:spPr>
          <a:xfrm>
            <a:off x="5910580" y="156210"/>
            <a:ext cx="2621915" cy="391160"/>
          </a:xfrm>
          <a:prstGeom prst="wedgeRectCallout">
            <a:avLst>
              <a:gd name="adj1" fmla="val 38011"/>
              <a:gd name="adj2" fmla="val 122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投资回报率为</a:t>
            </a:r>
            <a:r>
              <a:rPr lang="en-US" altLang="zh-CN" dirty="0">
                <a:solidFill>
                  <a:srgbClr val="DF2736"/>
                </a:solidFill>
                <a:latin typeface="+mn-ea"/>
              </a:rPr>
              <a:t>-81.11%</a:t>
            </a:r>
          </a:p>
        </p:txBody>
      </p:sp>
      <p:sp>
        <p:nvSpPr>
          <p:cNvPr id="14" name="对话气泡: 矩形 9"/>
          <p:cNvSpPr/>
          <p:nvPr/>
        </p:nvSpPr>
        <p:spPr>
          <a:xfrm>
            <a:off x="9799955" y="3037840"/>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代码未公开</a:t>
            </a:r>
          </a:p>
        </p:txBody>
      </p:sp>
      <p:sp>
        <p:nvSpPr>
          <p:cNvPr id="15" name="对话气泡: 矩形 9"/>
          <p:cNvSpPr/>
          <p:nvPr/>
        </p:nvSpPr>
        <p:spPr>
          <a:xfrm>
            <a:off x="8610600" y="4530725"/>
            <a:ext cx="1978660" cy="434340"/>
          </a:xfrm>
          <a:prstGeom prst="wedgeRectCallout">
            <a:avLst>
              <a:gd name="adj1" fmla="val 45924"/>
              <a:gd name="adj2" fmla="val 3584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团队在新加坡</a:t>
            </a:r>
          </a:p>
        </p:txBody>
      </p:sp>
      <p:pic>
        <p:nvPicPr>
          <p:cNvPr id="9" name="图片 8"/>
          <p:cNvPicPr>
            <a:picLocks noChangeAspect="1"/>
          </p:cNvPicPr>
          <p:nvPr/>
        </p:nvPicPr>
        <p:blipFill>
          <a:blip r:embed="rId6"/>
          <a:stretch>
            <a:fillRect/>
          </a:stretch>
        </p:blipFill>
        <p:spPr>
          <a:xfrm>
            <a:off x="9332595" y="309880"/>
            <a:ext cx="2446020" cy="2378075"/>
          </a:xfrm>
          <a:prstGeom prst="rect">
            <a:avLst/>
          </a:prstGeom>
        </p:spPr>
      </p:pic>
      <p:sp>
        <p:nvSpPr>
          <p:cNvPr id="12" name="对话气泡: 矩形 9"/>
          <p:cNvSpPr/>
          <p:nvPr/>
        </p:nvSpPr>
        <p:spPr>
          <a:xfrm>
            <a:off x="9039225" y="1233170"/>
            <a:ext cx="2621915" cy="391160"/>
          </a:xfrm>
          <a:prstGeom prst="wedgeRectCallout">
            <a:avLst>
              <a:gd name="adj1" fmla="val 38011"/>
              <a:gd name="adj2" fmla="val 122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DF2736"/>
                </a:solidFill>
                <a:latin typeface="+mn-ea"/>
              </a:rPr>
              <a:t>rating token </a:t>
            </a:r>
            <a:r>
              <a:rPr lang="zh-CN" altLang="en-US" dirty="0">
                <a:solidFill>
                  <a:srgbClr val="DF2736"/>
                </a:solidFill>
                <a:latin typeface="+mn-ea"/>
              </a:rPr>
              <a:t>评级</a:t>
            </a:r>
          </a:p>
        </p:txBody>
      </p:sp>
    </p:spTree>
    <p:extLst>
      <p:ext uri="{BB962C8B-B14F-4D97-AF65-F5344CB8AC3E}">
        <p14:creationId xmlns:p14="http://schemas.microsoft.com/office/powerpoint/2010/main" val="393695079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en" altLang="zh-CN" dirty="0">
                <a:latin typeface="+mn-ea"/>
                <a:ea typeface="+mn-ea"/>
              </a:rPr>
              <a:t>BAD-3: </a:t>
            </a:r>
            <a:r>
              <a:rPr lang="zh-CN" altLang="en-US" dirty="0">
                <a:latin typeface="+mn-ea"/>
                <a:ea typeface="+mn-ea"/>
              </a:rPr>
              <a:t>唯链</a:t>
            </a:r>
            <a:r>
              <a:rPr lang="en-US" altLang="zh-CN" dirty="0" err="1">
                <a:latin typeface="+mn-ea"/>
                <a:ea typeface="+mn-ea"/>
              </a:rPr>
              <a:t>VeChain</a:t>
            </a:r>
            <a:endParaRPr lang="zh-CN" altLang="en-US" dirty="0">
              <a:latin typeface="+mn-ea"/>
              <a:ea typeface="+mn-ea"/>
            </a:endParaRP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latin typeface="+mn-ea"/>
              </a:rPr>
              <a:pPr/>
              <a:t>26</a:t>
            </a:fld>
            <a:endParaRPr lang="zh-CN" altLang="en-US">
              <a:latin typeface="+mn-ea"/>
            </a:endParaRPr>
          </a:p>
        </p:txBody>
      </p:sp>
      <p:sp>
        <p:nvSpPr>
          <p:cNvPr id="3" name="矩形 2">
            <a:extLst>
              <a:ext uri="{FF2B5EF4-FFF2-40B4-BE49-F238E27FC236}">
                <a16:creationId xmlns="" xmlns:a16="http://schemas.microsoft.com/office/drawing/2014/main" id="{57BF9DC4-DA48-4DEB-86D7-0A122D0F638B}"/>
              </a:ext>
            </a:extLst>
          </p:cNvPr>
          <p:cNvSpPr/>
          <p:nvPr/>
        </p:nvSpPr>
        <p:spPr>
          <a:xfrm>
            <a:off x="669924" y="1999361"/>
            <a:ext cx="2723823" cy="369332"/>
          </a:xfrm>
          <a:prstGeom prst="rect">
            <a:avLst/>
          </a:prstGeom>
        </p:spPr>
        <p:txBody>
          <a:bodyPr wrap="none">
            <a:spAutoFit/>
          </a:bodyPr>
          <a:lstStyle/>
          <a:p>
            <a:r>
              <a:rPr lang="zh-CN" altLang="en-US" b="1" dirty="0">
                <a:latin typeface="+mn-ea"/>
              </a:rPr>
              <a:t>强大的资金和创投人网络</a:t>
            </a:r>
          </a:p>
        </p:txBody>
      </p:sp>
      <p:pic>
        <p:nvPicPr>
          <p:cNvPr id="12" name="图片 11">
            <a:extLst>
              <a:ext uri="{FF2B5EF4-FFF2-40B4-BE49-F238E27FC236}">
                <a16:creationId xmlns="" xmlns:a16="http://schemas.microsoft.com/office/drawing/2014/main" id="{F1DC055B-E0C8-4CA4-83D2-78BC5EA4A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13" y="2459042"/>
            <a:ext cx="4451037" cy="1972804"/>
          </a:xfrm>
          <a:prstGeom prst="rect">
            <a:avLst/>
          </a:prstGeom>
        </p:spPr>
      </p:pic>
      <p:pic>
        <p:nvPicPr>
          <p:cNvPr id="14" name="图片 13">
            <a:extLst>
              <a:ext uri="{FF2B5EF4-FFF2-40B4-BE49-F238E27FC236}">
                <a16:creationId xmlns="" xmlns:a16="http://schemas.microsoft.com/office/drawing/2014/main" id="{07546AB0-C24B-4AC1-B032-8A9A6CC0E4C7}"/>
              </a:ext>
            </a:extLst>
          </p:cNvPr>
          <p:cNvPicPr>
            <a:picLocks noChangeAspect="1"/>
          </p:cNvPicPr>
          <p:nvPr/>
        </p:nvPicPr>
        <p:blipFill rotWithShape="1">
          <a:blip r:embed="rId3">
            <a:extLst>
              <a:ext uri="{28A0092B-C50C-407E-A947-70E740481C1C}">
                <a14:useLocalDpi xmlns:a14="http://schemas.microsoft.com/office/drawing/2010/main" val="0"/>
              </a:ext>
            </a:extLst>
          </a:blip>
          <a:srcRect r="36585"/>
          <a:stretch/>
        </p:blipFill>
        <p:spPr>
          <a:xfrm>
            <a:off x="675453" y="4363298"/>
            <a:ext cx="5579579" cy="2058063"/>
          </a:xfrm>
          <a:prstGeom prst="rect">
            <a:avLst/>
          </a:prstGeom>
        </p:spPr>
      </p:pic>
      <p:grpSp>
        <p:nvGrpSpPr>
          <p:cNvPr id="23" name="组合 22">
            <a:extLst>
              <a:ext uri="{FF2B5EF4-FFF2-40B4-BE49-F238E27FC236}">
                <a16:creationId xmlns="" xmlns:a16="http://schemas.microsoft.com/office/drawing/2014/main" id="{8A8DA911-28CF-4D6C-A606-D43731936A90}"/>
              </a:ext>
            </a:extLst>
          </p:cNvPr>
          <p:cNvGrpSpPr/>
          <p:nvPr/>
        </p:nvGrpSpPr>
        <p:grpSpPr>
          <a:xfrm>
            <a:off x="5546063" y="230797"/>
            <a:ext cx="6129072" cy="5670620"/>
            <a:chOff x="5439586" y="776224"/>
            <a:chExt cx="6129072" cy="5670620"/>
          </a:xfrm>
        </p:grpSpPr>
        <p:pic>
          <p:nvPicPr>
            <p:cNvPr id="6" name="图片 5">
              <a:extLst>
                <a:ext uri="{FF2B5EF4-FFF2-40B4-BE49-F238E27FC236}">
                  <a16:creationId xmlns="" xmlns:a16="http://schemas.microsoft.com/office/drawing/2014/main" id="{99E1E484-DE6A-48B7-87B9-6D01771E09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539" y="776224"/>
              <a:ext cx="5916119" cy="5670620"/>
            </a:xfrm>
            <a:prstGeom prst="rect">
              <a:avLst/>
            </a:prstGeom>
          </p:spPr>
        </p:pic>
        <p:sp>
          <p:nvSpPr>
            <p:cNvPr id="7" name="对话气泡: 矩形 6">
              <a:extLst>
                <a:ext uri="{FF2B5EF4-FFF2-40B4-BE49-F238E27FC236}">
                  <a16:creationId xmlns="" xmlns:a16="http://schemas.microsoft.com/office/drawing/2014/main" id="{EA23631D-9CDC-4EFB-8AD3-88CABB9669E4}"/>
                </a:ext>
              </a:extLst>
            </p:cNvPr>
            <p:cNvSpPr/>
            <p:nvPr/>
          </p:nvSpPr>
          <p:spPr>
            <a:xfrm>
              <a:off x="5442901" y="1415534"/>
              <a:ext cx="2031325" cy="598796"/>
            </a:xfrm>
            <a:prstGeom prst="wedgeRectCallout">
              <a:avLst>
                <a:gd name="adj1" fmla="val 79635"/>
                <a:gd name="adj2" fmla="val 6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董事  沈波 </a:t>
              </a:r>
              <a:endParaRPr lang="en-US" altLang="zh-CN" dirty="0">
                <a:solidFill>
                  <a:srgbClr val="DF2736"/>
                </a:solidFill>
                <a:latin typeface="+mn-ea"/>
              </a:endParaRPr>
            </a:p>
            <a:p>
              <a:pPr algn="ctr"/>
              <a:r>
                <a:rPr lang="zh-CN" altLang="en-US" dirty="0">
                  <a:solidFill>
                    <a:srgbClr val="DF2736"/>
                  </a:solidFill>
                  <a:latin typeface="+mn-ea"/>
                </a:rPr>
                <a:t>分布式基金合伙人</a:t>
              </a:r>
            </a:p>
          </p:txBody>
        </p:sp>
        <p:sp>
          <p:nvSpPr>
            <p:cNvPr id="9" name="对话气泡: 矩形 8">
              <a:extLst>
                <a:ext uri="{FF2B5EF4-FFF2-40B4-BE49-F238E27FC236}">
                  <a16:creationId xmlns="" xmlns:a16="http://schemas.microsoft.com/office/drawing/2014/main" id="{4369B120-A8C2-4086-823D-E0E6561488CB}"/>
                </a:ext>
              </a:extLst>
            </p:cNvPr>
            <p:cNvSpPr/>
            <p:nvPr/>
          </p:nvSpPr>
          <p:spPr>
            <a:xfrm>
              <a:off x="9392263" y="2878830"/>
              <a:ext cx="2031325" cy="494507"/>
            </a:xfrm>
            <a:prstGeom prst="wedgeRectCallout">
              <a:avLst>
                <a:gd name="adj1" fmla="val -7255"/>
                <a:gd name="adj2" fmla="val 148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分布式资本投资</a:t>
              </a:r>
            </a:p>
          </p:txBody>
        </p:sp>
        <p:sp>
          <p:nvSpPr>
            <p:cNvPr id="10" name="对话气泡: 矩形 9">
              <a:extLst>
                <a:ext uri="{FF2B5EF4-FFF2-40B4-BE49-F238E27FC236}">
                  <a16:creationId xmlns="" xmlns:a16="http://schemas.microsoft.com/office/drawing/2014/main" id="{275745DD-1C47-4010-91A0-830367AF1AB9}"/>
                </a:ext>
              </a:extLst>
            </p:cNvPr>
            <p:cNvSpPr/>
            <p:nvPr/>
          </p:nvSpPr>
          <p:spPr>
            <a:xfrm>
              <a:off x="8225723" y="1285461"/>
              <a:ext cx="2031325" cy="494507"/>
            </a:xfrm>
            <a:prstGeom prst="wedgeRectCallout">
              <a:avLst>
                <a:gd name="adj1" fmla="val -36322"/>
                <a:gd name="adj2" fmla="val 2334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唯链母公司</a:t>
              </a:r>
            </a:p>
          </p:txBody>
        </p:sp>
        <p:sp>
          <p:nvSpPr>
            <p:cNvPr id="8" name="对话气泡: 矩形 7">
              <a:extLst>
                <a:ext uri="{FF2B5EF4-FFF2-40B4-BE49-F238E27FC236}">
                  <a16:creationId xmlns="" xmlns:a16="http://schemas.microsoft.com/office/drawing/2014/main" id="{832CB1C0-BF90-435F-9D19-20615DC639C6}"/>
                </a:ext>
              </a:extLst>
            </p:cNvPr>
            <p:cNvSpPr/>
            <p:nvPr/>
          </p:nvSpPr>
          <p:spPr>
            <a:xfrm>
              <a:off x="5439586" y="4481764"/>
              <a:ext cx="2031325" cy="598796"/>
            </a:xfrm>
            <a:prstGeom prst="wedgeRectCallout">
              <a:avLst>
                <a:gd name="adj1" fmla="val 21197"/>
                <a:gd name="adj2" fmla="val 940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latin typeface="+mn-ea"/>
                </a:rPr>
                <a:t>拥有唯链绝大部分知识资产</a:t>
              </a:r>
            </a:p>
          </p:txBody>
        </p:sp>
      </p:grpSp>
      <p:sp>
        <p:nvSpPr>
          <p:cNvPr id="16" name="Rectangle 2">
            <a:extLst>
              <a:ext uri="{FF2B5EF4-FFF2-40B4-BE49-F238E27FC236}">
                <a16:creationId xmlns="" xmlns:a16="http://schemas.microsoft.com/office/drawing/2014/main" id="{B049CF4A-62CB-4199-AC1B-AFF9315840A2}"/>
              </a:ext>
            </a:extLst>
          </p:cNvPr>
          <p:cNvSpPr>
            <a:spLocks noChangeArrowheads="1"/>
          </p:cNvSpPr>
          <p:nvPr/>
        </p:nvSpPr>
        <p:spPr bwMode="auto">
          <a:xfrm>
            <a:off x="669924" y="1289735"/>
            <a:ext cx="35686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dirty="0">
                <a:latin typeface="+mn-ea"/>
              </a:rPr>
              <a:t>成立于2014-01-06</a:t>
            </a:r>
            <a:endParaRPr lang="en-US" altLang="zh-CN" dirty="0">
              <a:latin typeface="+mn-ea"/>
            </a:endParaRPr>
          </a:p>
          <a:p>
            <a:pPr marR="0" lvl="0" indent="0" fontAlgn="base">
              <a:lnSpc>
                <a:spcPct val="100000"/>
              </a:lnSpc>
              <a:spcBef>
                <a:spcPct val="0"/>
              </a:spcBef>
              <a:spcAft>
                <a:spcPct val="0"/>
              </a:spcAft>
              <a:buClrTx/>
              <a:buSzTx/>
              <a:buFontTx/>
              <a:buNone/>
              <a:tabLst/>
            </a:pPr>
            <a:r>
              <a:rPr lang="zh-CN" altLang="zh-CN" dirty="0">
                <a:latin typeface="+mn-ea"/>
              </a:rPr>
              <a:t>2018-08-04 ICO</a:t>
            </a:r>
            <a:r>
              <a:rPr lang="en-US" altLang="zh-CN" dirty="0">
                <a:latin typeface="+mn-ea"/>
              </a:rPr>
              <a:t>,</a:t>
            </a:r>
            <a:r>
              <a:rPr lang="zh-CN" altLang="zh-CN" dirty="0">
                <a:latin typeface="+mn-ea"/>
              </a:rPr>
              <a:t>市值</a:t>
            </a:r>
            <a:r>
              <a:rPr lang="zh-CN" altLang="en-US" dirty="0">
                <a:latin typeface="+mn-ea"/>
              </a:rPr>
              <a:t>约</a:t>
            </a:r>
            <a:r>
              <a:rPr lang="zh-CN" altLang="zh-CN" dirty="0">
                <a:latin typeface="+mn-ea"/>
              </a:rPr>
              <a:t>4亿美元 </a:t>
            </a:r>
          </a:p>
        </p:txBody>
      </p:sp>
      <p:pic>
        <p:nvPicPr>
          <p:cNvPr id="22" name="图片 21">
            <a:extLst>
              <a:ext uri="{FF2B5EF4-FFF2-40B4-BE49-F238E27FC236}">
                <a16:creationId xmlns="" xmlns:a16="http://schemas.microsoft.com/office/drawing/2014/main" id="{3D43AB02-342B-4106-B4B0-F154596ED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205" y="5634399"/>
            <a:ext cx="5784416" cy="906328"/>
          </a:xfrm>
          <a:prstGeom prst="rect">
            <a:avLst/>
          </a:prstGeom>
          <a:ln>
            <a:solidFill>
              <a:srgbClr val="FF0000"/>
            </a:solidFill>
          </a:ln>
        </p:spPr>
      </p:pic>
    </p:spTree>
    <p:extLst>
      <p:ext uri="{BB962C8B-B14F-4D97-AF65-F5344CB8AC3E}">
        <p14:creationId xmlns:p14="http://schemas.microsoft.com/office/powerpoint/2010/main" val="290144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latin typeface="+mn-ea"/>
              </a:rPr>
              <a:pPr/>
              <a:t>27</a:t>
            </a:fld>
            <a:endParaRPr lang="zh-CN" altLang="en-US">
              <a:latin typeface="+mn-ea"/>
            </a:endParaRPr>
          </a:p>
        </p:txBody>
      </p:sp>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en" altLang="zh-CN" dirty="0">
                <a:latin typeface="+mn-ea"/>
                <a:ea typeface="+mn-ea"/>
              </a:rPr>
              <a:t>BAD-3: </a:t>
            </a:r>
            <a:r>
              <a:rPr lang="zh-CN" altLang="en-US" dirty="0">
                <a:latin typeface="+mn-ea"/>
                <a:ea typeface="+mn-ea"/>
              </a:rPr>
              <a:t>唯链</a:t>
            </a:r>
            <a:r>
              <a:rPr lang="en-US" altLang="zh-CN" dirty="0" err="1">
                <a:latin typeface="+mn-ea"/>
                <a:ea typeface="+mn-ea"/>
              </a:rPr>
              <a:t>VeChain</a:t>
            </a:r>
            <a:r>
              <a:rPr lang="zh-CN" altLang="en-US" dirty="0">
                <a:latin typeface="+mn-ea"/>
                <a:ea typeface="+mn-ea"/>
              </a:rPr>
              <a:t>之</a:t>
            </a:r>
            <a:r>
              <a:rPr lang="zh-CN" altLang="en-US" dirty="0"/>
              <a:t>技术实力</a:t>
            </a:r>
            <a:endParaRPr lang="zh-CN" altLang="en-US" dirty="0">
              <a:latin typeface="+mn-ea"/>
              <a:ea typeface="+mn-ea"/>
            </a:endParaRPr>
          </a:p>
        </p:txBody>
      </p:sp>
      <p:sp>
        <p:nvSpPr>
          <p:cNvPr id="5" name="内容占位符 4">
            <a:extLst>
              <a:ext uri="{FF2B5EF4-FFF2-40B4-BE49-F238E27FC236}">
                <a16:creationId xmlns="" xmlns:a16="http://schemas.microsoft.com/office/drawing/2014/main" id="{A3297959-67A8-4142-9DC5-96ADECD4CBDF}"/>
              </a:ext>
            </a:extLst>
          </p:cNvPr>
          <p:cNvSpPr>
            <a:spLocks noGrp="1"/>
          </p:cNvSpPr>
          <p:nvPr>
            <p:ph sz="quarter" idx="13"/>
          </p:nvPr>
        </p:nvSpPr>
        <p:spPr>
          <a:xfrm>
            <a:off x="669924" y="1233486"/>
            <a:ext cx="5591175" cy="5006975"/>
          </a:xfrm>
        </p:spPr>
        <p:txBody>
          <a:bodyPr>
            <a:normAutofit lnSpcReduction="10000"/>
          </a:bodyPr>
          <a:lstStyle/>
          <a:p>
            <a:pPr>
              <a:buFont typeface="Wingdings" pitchFamily="2" charset="2"/>
              <a:buChar char="ü"/>
            </a:pPr>
            <a:r>
              <a:rPr lang="zh-CN" altLang="en-US" dirty="0"/>
              <a:t>技术创新：</a:t>
            </a:r>
            <a:endParaRPr lang="en-US" altLang="zh-CN" dirty="0"/>
          </a:p>
          <a:p>
            <a:pPr lvl="1">
              <a:buFont typeface="Wingdings" pitchFamily="2" charset="2"/>
              <a:buChar char="ü"/>
            </a:pPr>
            <a:r>
              <a:rPr lang="zh-CN" altLang="en-US" b="1" dirty="0"/>
              <a:t>无比水的专利</a:t>
            </a:r>
            <a:endParaRPr lang="en-US" altLang="zh-CN" b="1" dirty="0"/>
          </a:p>
          <a:p>
            <a:endParaRPr lang="en-US" altLang="zh-CN" dirty="0"/>
          </a:p>
          <a:p>
            <a:pPr>
              <a:buFont typeface="Wingdings" pitchFamily="2" charset="2"/>
              <a:buChar char="ü"/>
            </a:pPr>
            <a:r>
              <a:rPr lang="zh-CN" altLang="en-US" dirty="0"/>
              <a:t>团队</a:t>
            </a:r>
            <a:endParaRPr lang="en-US" altLang="zh-CN" dirty="0"/>
          </a:p>
          <a:p>
            <a:pPr marL="457177" lvl="1" indent="0">
              <a:buNone/>
            </a:pPr>
            <a:r>
              <a:rPr lang="en-US" altLang="zh-CN" dirty="0"/>
              <a:t>1. </a:t>
            </a:r>
            <a:r>
              <a:rPr lang="zh-CN" altLang="en-US" dirty="0"/>
              <a:t>陆洋 </a:t>
            </a:r>
            <a:r>
              <a:rPr lang="en-US" altLang="zh-CN" dirty="0"/>
              <a:t>CEO</a:t>
            </a:r>
            <a:r>
              <a:rPr lang="zh-CN" altLang="en-US" dirty="0"/>
              <a:t>， 背景待补充</a:t>
            </a:r>
            <a:endParaRPr lang="en-US" altLang="zh-CN" dirty="0"/>
          </a:p>
          <a:p>
            <a:pPr marL="457177" lvl="1" indent="0">
              <a:buNone/>
            </a:pPr>
            <a:r>
              <a:rPr lang="en-US" altLang="zh-CN" dirty="0"/>
              <a:t>2. </a:t>
            </a:r>
            <a:r>
              <a:rPr lang="zh-CN" altLang="en-US" dirty="0"/>
              <a:t>顾建良 </a:t>
            </a:r>
            <a:r>
              <a:rPr lang="en-US" altLang="zh-CN" dirty="0"/>
              <a:t>– CTO</a:t>
            </a:r>
          </a:p>
          <a:p>
            <a:pPr marL="457177" lvl="1" indent="0">
              <a:buNone/>
            </a:pPr>
            <a:r>
              <a:rPr lang="en-US" altLang="zh-CN" dirty="0"/>
              <a:t>	</a:t>
            </a:r>
            <a:r>
              <a:rPr lang="zh-CN" altLang="en-US" dirty="0"/>
              <a:t>上海⼤学控制理论与控制⼯程专业硕⼠。曾任</a:t>
            </a:r>
            <a:r>
              <a:rPr lang="en-US" altLang="zh-CN" dirty="0"/>
              <a:t>TCL</a:t>
            </a:r>
            <a:r>
              <a:rPr lang="zh-CN" altLang="en-US" dirty="0"/>
              <a:t>通讯科技公司技术主管。</a:t>
            </a:r>
          </a:p>
          <a:p>
            <a:pPr marL="457177" lvl="1" indent="0">
              <a:buNone/>
            </a:pPr>
            <a:r>
              <a:rPr lang="en-US" altLang="zh-CN" dirty="0"/>
              <a:t>3. Noah </a:t>
            </a:r>
            <a:r>
              <a:rPr lang="en-US" altLang="zh-CN" dirty="0" err="1"/>
              <a:t>Huo</a:t>
            </a:r>
            <a:r>
              <a:rPr lang="en-US" altLang="zh-CN" dirty="0"/>
              <a:t> – CMO</a:t>
            </a:r>
          </a:p>
          <a:p>
            <a:pPr marL="457177" lvl="1" indent="0">
              <a:buNone/>
            </a:pPr>
            <a:r>
              <a:rPr lang="en-US" altLang="zh-CN" dirty="0"/>
              <a:t>	</a:t>
            </a:r>
            <a:r>
              <a:rPr lang="zh-CN" altLang="en-US" dirty="0"/>
              <a:t>在⾦融技术、⽹络安全、内部控制和区块链技术领域拥有</a:t>
            </a:r>
            <a:r>
              <a:rPr lang="en-US" altLang="zh-CN" dirty="0"/>
              <a:t>5</a:t>
            </a:r>
            <a:r>
              <a:rPr lang="zh-CN" altLang="en-US" dirty="0"/>
              <a:t>年的管理咨询经验。</a:t>
            </a:r>
          </a:p>
          <a:p>
            <a:pPr marL="457177" lvl="1" indent="0">
              <a:buNone/>
            </a:pPr>
            <a:r>
              <a:rPr lang="en-US" altLang="zh-CN" dirty="0"/>
              <a:t>4. </a:t>
            </a:r>
            <a:r>
              <a:rPr lang="zh-CN" altLang="en-US" dirty="0"/>
              <a:t>人力资源官王佳珉，背景待补充</a:t>
            </a:r>
          </a:p>
          <a:p>
            <a:pPr marL="457177" lvl="1" indent="0">
              <a:buNone/>
            </a:pPr>
            <a:r>
              <a:rPr lang="en-US" altLang="zh-CN" dirty="0"/>
              <a:t>5. </a:t>
            </a:r>
            <a:r>
              <a:rPr lang="zh-CN" altLang="en-US" dirty="0"/>
              <a:t>首席战略官庄家栋，背景待补充</a:t>
            </a:r>
            <a:endParaRPr lang="en-US" altLang="zh-CN" dirty="0"/>
          </a:p>
          <a:p>
            <a:pPr marL="457177" lvl="1" indent="0">
              <a:buNone/>
            </a:pPr>
            <a:endParaRPr lang="en-US" altLang="zh-CN" b="1" dirty="0"/>
          </a:p>
          <a:p>
            <a:pPr marL="457177" lvl="1" indent="0">
              <a:buNone/>
            </a:pPr>
            <a:r>
              <a:rPr lang="zh-CN" altLang="en-US" b="1" dirty="0"/>
              <a:t>核心团队背景主要是企业高管，缺少区块链技术专家！</a:t>
            </a:r>
            <a:endParaRPr lang="en-US" altLang="zh-CN" b="1" dirty="0"/>
          </a:p>
        </p:txBody>
      </p:sp>
      <p:graphicFrame>
        <p:nvGraphicFramePr>
          <p:cNvPr id="13" name="表格 12">
            <a:extLst>
              <a:ext uri="{FF2B5EF4-FFF2-40B4-BE49-F238E27FC236}">
                <a16:creationId xmlns="" xmlns:a16="http://schemas.microsoft.com/office/drawing/2014/main" id="{30736844-01F6-4C35-9B5D-3FF4E3B61388}"/>
              </a:ext>
            </a:extLst>
          </p:cNvPr>
          <p:cNvGraphicFramePr>
            <a:graphicFrameLocks noGrp="1"/>
          </p:cNvGraphicFramePr>
          <p:nvPr>
            <p:extLst/>
          </p:nvPr>
        </p:nvGraphicFramePr>
        <p:xfrm>
          <a:off x="6540500" y="1028700"/>
          <a:ext cx="4979987" cy="5108565"/>
        </p:xfrm>
        <a:graphic>
          <a:graphicData uri="http://schemas.openxmlformats.org/drawingml/2006/table">
            <a:tbl>
              <a:tblPr>
                <a:tableStyleId>{5C22544A-7EE6-4342-B048-85BDC9FD1C3A}</a:tableStyleId>
              </a:tblPr>
              <a:tblGrid>
                <a:gridCol w="3955915">
                  <a:extLst>
                    <a:ext uri="{9D8B030D-6E8A-4147-A177-3AD203B41FA5}">
                      <a16:colId xmlns="" xmlns:a16="http://schemas.microsoft.com/office/drawing/2014/main" val="2740190468"/>
                    </a:ext>
                  </a:extLst>
                </a:gridCol>
                <a:gridCol w="1024072">
                  <a:extLst>
                    <a:ext uri="{9D8B030D-6E8A-4147-A177-3AD203B41FA5}">
                      <a16:colId xmlns="" xmlns:a16="http://schemas.microsoft.com/office/drawing/2014/main" val="2328855768"/>
                    </a:ext>
                  </a:extLst>
                </a:gridCol>
              </a:tblGrid>
              <a:tr h="204748">
                <a:tc>
                  <a:txBody>
                    <a:bodyPr/>
                    <a:lstStyle/>
                    <a:p>
                      <a:pPr algn="l" fontAlgn="ctr"/>
                      <a:r>
                        <a:rPr lang="zh-CN" altLang="en-US" sz="1200" u="none" strike="noStrike">
                          <a:effectLst/>
                        </a:rPr>
                        <a:t>名称</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zh-CN" altLang="en-US" sz="1200" u="none" strike="noStrike">
                          <a:effectLst/>
                        </a:rPr>
                        <a:t>申请日</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136721778"/>
                  </a:ext>
                </a:extLst>
              </a:tr>
              <a:tr h="399361">
                <a:tc>
                  <a:txBody>
                    <a:bodyPr/>
                    <a:lstStyle/>
                    <a:p>
                      <a:pPr algn="l" fontAlgn="ctr"/>
                      <a:r>
                        <a:rPr lang="zh-CN" altLang="en-US" sz="1200" u="none" strike="noStrike">
                          <a:effectLst/>
                        </a:rPr>
                        <a:t>用于记录对象的运输数据的方法、介质、物联网设备、区块链平台和物联网系统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2017.12.29</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137134273"/>
                  </a:ext>
                </a:extLst>
              </a:tr>
              <a:tr h="204748">
                <a:tc>
                  <a:txBody>
                    <a:bodyPr/>
                    <a:lstStyle/>
                    <a:p>
                      <a:pPr algn="l" fontAlgn="ctr"/>
                      <a:r>
                        <a:rPr lang="zh-CN" altLang="en-US" sz="1200" u="none" strike="noStrike">
                          <a:effectLst/>
                        </a:rPr>
                        <a:t>一种基于区块链技术的奶源追溯系统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77274021"/>
                  </a:ext>
                </a:extLst>
              </a:tr>
              <a:tr h="204748">
                <a:tc>
                  <a:txBody>
                    <a:bodyPr/>
                    <a:lstStyle/>
                    <a:p>
                      <a:pPr algn="l" fontAlgn="ctr"/>
                      <a:r>
                        <a:rPr lang="zh-CN" altLang="en-US" sz="1200" u="none" strike="noStrike">
                          <a:effectLst/>
                        </a:rPr>
                        <a:t>一种基于区块链技术的分布式能源系统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340171707"/>
                  </a:ext>
                </a:extLst>
              </a:tr>
              <a:tr h="204748">
                <a:tc>
                  <a:txBody>
                    <a:bodyPr/>
                    <a:lstStyle/>
                    <a:p>
                      <a:pPr algn="l" fontAlgn="ctr"/>
                      <a:r>
                        <a:rPr lang="zh-CN" altLang="en-US" sz="1200" u="none" strike="noStrike">
                          <a:effectLst/>
                        </a:rPr>
                        <a:t>一种基于区块链技术的实时审计追溯系统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856897151"/>
                  </a:ext>
                </a:extLst>
              </a:tr>
              <a:tr h="204748">
                <a:tc>
                  <a:txBody>
                    <a:bodyPr/>
                    <a:lstStyle/>
                    <a:p>
                      <a:pPr algn="l" fontAlgn="ctr"/>
                      <a:r>
                        <a:rPr lang="zh-CN" altLang="en-US" sz="1200" u="none" strike="noStrike">
                          <a:effectLst/>
                        </a:rPr>
                        <a:t>一种基于区块链技术的红酒的防伪和追溯系统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704228125"/>
                  </a:ext>
                </a:extLst>
              </a:tr>
              <a:tr h="204748">
                <a:tc>
                  <a:txBody>
                    <a:bodyPr/>
                    <a:lstStyle/>
                    <a:p>
                      <a:pPr algn="l" fontAlgn="ctr"/>
                      <a:r>
                        <a:rPr lang="zh-CN" altLang="en-US" sz="1200" u="none" strike="noStrike">
                          <a:effectLst/>
                        </a:rPr>
                        <a:t>一种基于区块链技术的零售商品追踪方法</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2017.12.27</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452989387"/>
                  </a:ext>
                </a:extLst>
              </a:tr>
              <a:tr h="204748">
                <a:tc>
                  <a:txBody>
                    <a:bodyPr/>
                    <a:lstStyle/>
                    <a:p>
                      <a:pPr algn="l" fontAlgn="ctr"/>
                      <a:r>
                        <a:rPr lang="zh-CN" altLang="en-US" sz="1200" u="none" strike="noStrike">
                          <a:effectLst/>
                        </a:rPr>
                        <a:t>一种基于区块链技术的汽车保险信息系统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2017.12.27</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3116423227"/>
                  </a:ext>
                </a:extLst>
              </a:tr>
              <a:tr h="204748">
                <a:tc>
                  <a:txBody>
                    <a:bodyPr/>
                    <a:lstStyle/>
                    <a:p>
                      <a:pPr algn="l" fontAlgn="ctr"/>
                      <a:r>
                        <a:rPr lang="zh-CN" altLang="en-US" sz="1200" u="none" strike="noStrike">
                          <a:effectLst/>
                        </a:rPr>
                        <a:t>一种基于区块链技术的车联网的共享与追溯系统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2017.12.27</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1039148853"/>
                  </a:ext>
                </a:extLst>
              </a:tr>
              <a:tr h="204748">
                <a:tc>
                  <a:txBody>
                    <a:bodyPr/>
                    <a:lstStyle/>
                    <a:p>
                      <a:pPr algn="l" fontAlgn="ctr"/>
                      <a:r>
                        <a:rPr lang="zh-CN" altLang="en-US" sz="1200" u="none" strike="noStrike" dirty="0">
                          <a:effectLst/>
                        </a:rPr>
                        <a:t>一种基于区块链技术的第三方支付互联互通方法</a:t>
                      </a:r>
                      <a:endParaRPr lang="zh-CN" altLang="en-US" sz="1200" b="0" i="0" u="none" strike="noStrike" dirty="0">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2017.12.27</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228201212"/>
                  </a:ext>
                </a:extLst>
              </a:tr>
              <a:tr h="204748">
                <a:tc>
                  <a:txBody>
                    <a:bodyPr/>
                    <a:lstStyle/>
                    <a:p>
                      <a:pPr algn="l" fontAlgn="ctr"/>
                      <a:r>
                        <a:rPr lang="zh-CN" altLang="en-US" sz="1200" u="none" strike="noStrike">
                          <a:effectLst/>
                        </a:rPr>
                        <a:t>一种基于区块链技术的汽车检测信息系统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2017.12.27</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3212525319"/>
                  </a:ext>
                </a:extLst>
              </a:tr>
              <a:tr h="204748">
                <a:tc>
                  <a:txBody>
                    <a:bodyPr/>
                    <a:lstStyle/>
                    <a:p>
                      <a:pPr algn="l" fontAlgn="ctr"/>
                      <a:r>
                        <a:rPr lang="zh-CN" altLang="en-US" sz="1200" u="none" strike="noStrike">
                          <a:effectLst/>
                        </a:rPr>
                        <a:t>一种基于区块链技术的汽车保养信息系统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2017.12.27</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1590635408"/>
                  </a:ext>
                </a:extLst>
              </a:tr>
              <a:tr h="204748">
                <a:tc>
                  <a:txBody>
                    <a:bodyPr/>
                    <a:lstStyle/>
                    <a:p>
                      <a:pPr algn="l" fontAlgn="ctr"/>
                      <a:r>
                        <a:rPr lang="zh-CN" altLang="en-US" sz="1200" u="none" strike="noStrike">
                          <a:effectLst/>
                        </a:rPr>
                        <a:t>一种基于区块链技术的进口物品防伪和追溯系统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540396551"/>
                  </a:ext>
                </a:extLst>
              </a:tr>
              <a:tr h="204748">
                <a:tc>
                  <a:txBody>
                    <a:bodyPr/>
                    <a:lstStyle/>
                    <a:p>
                      <a:pPr algn="l" fontAlgn="ctr"/>
                      <a:r>
                        <a:rPr lang="zh-CN" altLang="en-US" sz="1200" u="none" strike="noStrike">
                          <a:effectLst/>
                        </a:rPr>
                        <a:t>一种基于区块链技术的箱包防伪和追溯系统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846573969"/>
                  </a:ext>
                </a:extLst>
              </a:tr>
              <a:tr h="204748">
                <a:tc>
                  <a:txBody>
                    <a:bodyPr/>
                    <a:lstStyle/>
                    <a:p>
                      <a:pPr algn="l" fontAlgn="ctr"/>
                      <a:r>
                        <a:rPr lang="zh-CN" altLang="en-US" sz="1200" u="none" strike="noStrike">
                          <a:effectLst/>
                        </a:rPr>
                        <a:t>一种基于区块链的物流追踪方法</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910685022"/>
                  </a:ext>
                </a:extLst>
              </a:tr>
              <a:tr h="204748">
                <a:tc>
                  <a:txBody>
                    <a:bodyPr/>
                    <a:lstStyle/>
                    <a:p>
                      <a:pPr algn="l" fontAlgn="ctr"/>
                      <a:r>
                        <a:rPr lang="zh-CN" altLang="en-US" sz="1200" u="none" strike="noStrike">
                          <a:effectLst/>
                        </a:rPr>
                        <a:t>一种基于区块链技术的医疗器械防伪和追溯系统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792061490"/>
                  </a:ext>
                </a:extLst>
              </a:tr>
              <a:tr h="204748">
                <a:tc>
                  <a:txBody>
                    <a:bodyPr/>
                    <a:lstStyle/>
                    <a:p>
                      <a:pPr algn="l" fontAlgn="ctr"/>
                      <a:r>
                        <a:rPr lang="zh-CN" altLang="en-US" sz="1200" u="none" strike="noStrike">
                          <a:effectLst/>
                        </a:rPr>
                        <a:t>一种基于区块链技术的化妆品防伪和追溯系统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974137756"/>
                  </a:ext>
                </a:extLst>
              </a:tr>
              <a:tr h="204748">
                <a:tc>
                  <a:txBody>
                    <a:bodyPr/>
                    <a:lstStyle/>
                    <a:p>
                      <a:pPr algn="l" fontAlgn="ctr"/>
                      <a:r>
                        <a:rPr lang="zh-CN" altLang="en-US" sz="1200" u="none" strike="noStrike">
                          <a:effectLst/>
                        </a:rPr>
                        <a:t>一种基于区块链的商品物流信息查询系统和方法</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636244705"/>
                  </a:ext>
                </a:extLst>
              </a:tr>
              <a:tr h="204748">
                <a:tc>
                  <a:txBody>
                    <a:bodyPr/>
                    <a:lstStyle/>
                    <a:p>
                      <a:pPr algn="l" fontAlgn="ctr"/>
                      <a:r>
                        <a:rPr lang="zh-CN" altLang="en-US" sz="1200" u="none" strike="noStrike">
                          <a:effectLst/>
                        </a:rPr>
                        <a:t>一种基于区块链技术的产品溯源验证方法</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4015166836"/>
                  </a:ext>
                </a:extLst>
              </a:tr>
              <a:tr h="204748">
                <a:tc>
                  <a:txBody>
                    <a:bodyPr/>
                    <a:lstStyle/>
                    <a:p>
                      <a:pPr algn="l" fontAlgn="ctr"/>
                      <a:r>
                        <a:rPr lang="zh-CN" altLang="en-US" sz="1200" u="none" strike="noStrike">
                          <a:effectLst/>
                        </a:rPr>
                        <a:t>一种基于区块链技术的药品的防伪和追溯方法</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85912970"/>
                  </a:ext>
                </a:extLst>
              </a:tr>
              <a:tr h="204748">
                <a:tc>
                  <a:txBody>
                    <a:bodyPr/>
                    <a:lstStyle/>
                    <a:p>
                      <a:pPr algn="l" fontAlgn="ctr"/>
                      <a:r>
                        <a:rPr lang="zh-CN" altLang="en-US" sz="1200" u="none" strike="noStrike">
                          <a:effectLst/>
                        </a:rPr>
                        <a:t>一种基于区块链技术的汽车原厂出厂防伪和追溯系统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4018945116"/>
                  </a:ext>
                </a:extLst>
              </a:tr>
              <a:tr h="204748">
                <a:tc>
                  <a:txBody>
                    <a:bodyPr/>
                    <a:lstStyle/>
                    <a:p>
                      <a:pPr algn="l" fontAlgn="ctr"/>
                      <a:r>
                        <a:rPr lang="zh-CN" altLang="en-US" sz="1200" u="none" strike="noStrike">
                          <a:effectLst/>
                        </a:rPr>
                        <a:t>一种基于区块链技术的防伪系统的设计与实现</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3714921706"/>
                  </a:ext>
                </a:extLst>
              </a:tr>
              <a:tr h="204748">
                <a:tc>
                  <a:txBody>
                    <a:bodyPr/>
                    <a:lstStyle/>
                    <a:p>
                      <a:pPr algn="l" fontAlgn="ctr"/>
                      <a:r>
                        <a:rPr lang="zh-CN" altLang="en-US" sz="1200" u="none" strike="noStrike">
                          <a:effectLst/>
                        </a:rPr>
                        <a:t>一种基于区块链技术的药品生产过程追溯系统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a:effectLst/>
                        </a:rPr>
                        <a:t>2017.10.18</a:t>
                      </a:r>
                      <a:endParaRPr lang="en-US" altLang="zh-CN" sz="1200" b="0" i="0" u="none" strike="noStrike">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741301079"/>
                  </a:ext>
                </a:extLst>
              </a:tr>
              <a:tr h="204748">
                <a:tc>
                  <a:txBody>
                    <a:bodyPr/>
                    <a:lstStyle/>
                    <a:p>
                      <a:pPr algn="l" fontAlgn="ctr"/>
                      <a:r>
                        <a:rPr lang="zh-CN" altLang="en-US" sz="1200" u="none" strike="noStrike">
                          <a:effectLst/>
                        </a:rPr>
                        <a:t>一种基于区块链技术的绿色有机农业认证系统</a:t>
                      </a:r>
                      <a:endParaRPr lang="zh-CN" altLang="en-US" sz="1200" b="0" i="0" u="none" strike="noStrike">
                        <a:effectLst/>
                        <a:latin typeface="宋体" panose="02010600030101010101" pitchFamily="2" charset="-122"/>
                        <a:ea typeface="宋体" panose="02010600030101010101" pitchFamily="2" charset="-122"/>
                      </a:endParaRPr>
                    </a:p>
                  </a:txBody>
                  <a:tcPr marL="9525" marR="9525" marT="9525" marB="0" anchor="ctr"/>
                </a:tc>
                <a:tc>
                  <a:txBody>
                    <a:bodyPr/>
                    <a:lstStyle/>
                    <a:p>
                      <a:pPr algn="ctr" fontAlgn="ctr"/>
                      <a:r>
                        <a:rPr lang="en-US" altLang="zh-CN" sz="1200" u="none" strike="noStrike" dirty="0">
                          <a:effectLst/>
                        </a:rPr>
                        <a:t>2017.10.18</a:t>
                      </a:r>
                      <a:endParaRPr lang="en-US" altLang="zh-CN" sz="1200" b="0" i="0" u="none" strike="noStrike" dirty="0">
                        <a:effectLst/>
                        <a:latin typeface="宋体" panose="02010600030101010101" pitchFamily="2" charset="-122"/>
                        <a:ea typeface="宋体" panose="02010600030101010101" pitchFamily="2" charset="-122"/>
                      </a:endParaRPr>
                    </a:p>
                  </a:txBody>
                  <a:tcPr marL="9525" marR="9525" marT="9525" marB="0" anchor="ctr"/>
                </a:tc>
                <a:extLst>
                  <a:ext uri="{0D108BD9-81ED-4DB2-BD59-A6C34878D82A}">
                    <a16:rowId xmlns="" xmlns:a16="http://schemas.microsoft.com/office/drawing/2014/main" val="2137450292"/>
                  </a:ext>
                </a:extLst>
              </a:tr>
            </a:tbl>
          </a:graphicData>
        </a:graphic>
      </p:graphicFrame>
    </p:spTree>
    <p:extLst>
      <p:ext uri="{BB962C8B-B14F-4D97-AF65-F5344CB8AC3E}">
        <p14:creationId xmlns:p14="http://schemas.microsoft.com/office/powerpoint/2010/main" val="124499876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latin typeface="+mn-ea"/>
              </a:rPr>
              <a:pPr/>
              <a:t>28</a:t>
            </a:fld>
            <a:endParaRPr lang="zh-CN" altLang="en-US">
              <a:latin typeface="+mn-ea"/>
            </a:endParaRPr>
          </a:p>
        </p:txBody>
      </p:sp>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en" altLang="zh-CN" dirty="0">
                <a:latin typeface="+mn-ea"/>
                <a:ea typeface="+mn-ea"/>
              </a:rPr>
              <a:t>BAD-3: </a:t>
            </a:r>
            <a:r>
              <a:rPr lang="zh-CN" altLang="en-US" dirty="0">
                <a:latin typeface="+mn-ea"/>
                <a:ea typeface="+mn-ea"/>
              </a:rPr>
              <a:t>唯链</a:t>
            </a:r>
            <a:r>
              <a:rPr lang="en-US" altLang="zh-CN" dirty="0" err="1">
                <a:latin typeface="+mn-ea"/>
                <a:ea typeface="+mn-ea"/>
              </a:rPr>
              <a:t>VeChain</a:t>
            </a:r>
            <a:r>
              <a:rPr lang="zh-CN" altLang="en-US" dirty="0">
                <a:latin typeface="+mn-ea"/>
                <a:ea typeface="+mn-ea"/>
              </a:rPr>
              <a:t>之</a:t>
            </a:r>
            <a:r>
              <a:rPr lang="zh-CN" altLang="en-US" dirty="0"/>
              <a:t>业务实力</a:t>
            </a:r>
            <a:endParaRPr lang="zh-CN" altLang="en-US" dirty="0">
              <a:latin typeface="+mn-ea"/>
              <a:ea typeface="+mn-ea"/>
            </a:endParaRPr>
          </a:p>
        </p:txBody>
      </p:sp>
      <p:sp>
        <p:nvSpPr>
          <p:cNvPr id="5" name="内容占位符 4">
            <a:extLst>
              <a:ext uri="{FF2B5EF4-FFF2-40B4-BE49-F238E27FC236}">
                <a16:creationId xmlns="" xmlns:a16="http://schemas.microsoft.com/office/drawing/2014/main" id="{A3297959-67A8-4142-9DC5-96ADECD4CBDF}"/>
              </a:ext>
            </a:extLst>
          </p:cNvPr>
          <p:cNvSpPr>
            <a:spLocks noGrp="1"/>
          </p:cNvSpPr>
          <p:nvPr>
            <p:ph sz="quarter" idx="13"/>
          </p:nvPr>
        </p:nvSpPr>
        <p:spPr>
          <a:xfrm>
            <a:off x="669924" y="1233486"/>
            <a:ext cx="5591175" cy="5006975"/>
          </a:xfrm>
        </p:spPr>
        <p:txBody>
          <a:bodyPr>
            <a:normAutofit/>
          </a:bodyPr>
          <a:lstStyle/>
          <a:p>
            <a:r>
              <a:rPr lang="zh-CN" altLang="en-US" b="1" dirty="0"/>
              <a:t>构建业务壁垒</a:t>
            </a:r>
            <a:endParaRPr lang="en-US" altLang="zh-CN" b="1" dirty="0"/>
          </a:p>
          <a:p>
            <a:pPr lvl="1"/>
            <a:r>
              <a:rPr lang="zh-CN" altLang="en-US" b="1" dirty="0"/>
              <a:t>五花八门的行业应用</a:t>
            </a:r>
            <a:endParaRPr lang="en-US" altLang="zh-CN" b="1" dirty="0"/>
          </a:p>
          <a:p>
            <a:pPr lvl="1"/>
            <a:endParaRPr lang="en-US" altLang="zh-CN" b="1" dirty="0"/>
          </a:p>
          <a:p>
            <a:r>
              <a:rPr lang="zh-CN" altLang="en-US" b="1" dirty="0"/>
              <a:t>可查落地项目</a:t>
            </a:r>
            <a:endParaRPr lang="en-US" altLang="zh-CN" b="1" dirty="0"/>
          </a:p>
          <a:p>
            <a:pPr lvl="1"/>
            <a:r>
              <a:rPr lang="zh-CN" altLang="en-US" b="1" dirty="0"/>
              <a:t>从其落地的红酒领域并没有看到协作</a:t>
            </a:r>
            <a:endParaRPr lang="en-US" altLang="zh-CN" b="1" dirty="0"/>
          </a:p>
          <a:p>
            <a:pPr lvl="1"/>
            <a:r>
              <a:rPr lang="zh-CN" altLang="en-US" b="1" dirty="0"/>
              <a:t>也解决不了源头数据作假的问题</a:t>
            </a:r>
            <a:endParaRPr lang="en-US" altLang="zh-CN" b="1" dirty="0"/>
          </a:p>
          <a:p>
            <a:endParaRPr lang="en-US" altLang="zh-CN" b="1" dirty="0"/>
          </a:p>
          <a:p>
            <a:endParaRPr lang="en-US" altLang="zh-CN" b="1" dirty="0"/>
          </a:p>
          <a:p>
            <a:endParaRPr lang="en-US" altLang="zh-CN" b="1" dirty="0"/>
          </a:p>
          <a:p>
            <a:pPr lvl="1"/>
            <a:endParaRPr lang="en-US" altLang="zh-CN" b="1" dirty="0"/>
          </a:p>
          <a:p>
            <a:pPr lvl="1"/>
            <a:r>
              <a:rPr lang="zh-CN" altLang="en-US" b="1" dirty="0"/>
              <a:t>（</a:t>
            </a:r>
            <a:r>
              <a:rPr lang="en-US" altLang="zh-CN" b="1" dirty="0" err="1"/>
              <a:t>MyStory</a:t>
            </a:r>
            <a:r>
              <a:rPr lang="zh-CN" altLang="en-US" b="1" dirty="0"/>
              <a:t>项目细节待补充）</a:t>
            </a:r>
            <a:endParaRPr lang="en-US" altLang="zh-CN" b="1" dirty="0"/>
          </a:p>
          <a:p>
            <a:endParaRPr lang="en-US" altLang="zh-CN" b="1" dirty="0"/>
          </a:p>
        </p:txBody>
      </p:sp>
      <p:pic>
        <p:nvPicPr>
          <p:cNvPr id="3" name="图片 2">
            <a:extLst>
              <a:ext uri="{FF2B5EF4-FFF2-40B4-BE49-F238E27FC236}">
                <a16:creationId xmlns="" xmlns:a16="http://schemas.microsoft.com/office/drawing/2014/main" id="{7E3135BD-B9D6-41A0-9AF1-EC3ED21C4CD8}"/>
              </a:ext>
            </a:extLst>
          </p:cNvPr>
          <p:cNvPicPr>
            <a:picLocks noChangeAspect="1"/>
          </p:cNvPicPr>
          <p:nvPr/>
        </p:nvPicPr>
        <p:blipFill rotWithShape="1">
          <a:blip r:embed="rId3"/>
          <a:srcRect l="31145" t="12019" r="54141" b="42774"/>
          <a:stretch/>
        </p:blipFill>
        <p:spPr>
          <a:xfrm>
            <a:off x="9726612" y="514350"/>
            <a:ext cx="1793875" cy="3098800"/>
          </a:xfrm>
          <a:prstGeom prst="rect">
            <a:avLst/>
          </a:prstGeom>
        </p:spPr>
      </p:pic>
      <p:pic>
        <p:nvPicPr>
          <p:cNvPr id="6" name="图片 5">
            <a:extLst>
              <a:ext uri="{FF2B5EF4-FFF2-40B4-BE49-F238E27FC236}">
                <a16:creationId xmlns="" xmlns:a16="http://schemas.microsoft.com/office/drawing/2014/main" id="{269DBB6C-3D27-460D-9163-BB219B4D2883}"/>
              </a:ext>
            </a:extLst>
          </p:cNvPr>
          <p:cNvPicPr>
            <a:picLocks noChangeAspect="1"/>
          </p:cNvPicPr>
          <p:nvPr/>
        </p:nvPicPr>
        <p:blipFill rotWithShape="1">
          <a:blip r:embed="rId4"/>
          <a:srcRect l="36041" t="8985" r="21355" b="49746"/>
          <a:stretch/>
        </p:blipFill>
        <p:spPr>
          <a:xfrm>
            <a:off x="5537199" y="1028700"/>
            <a:ext cx="4013199" cy="2185602"/>
          </a:xfrm>
          <a:prstGeom prst="rect">
            <a:avLst/>
          </a:prstGeom>
          <a:ln w="19050">
            <a:solidFill>
              <a:srgbClr val="1A2554"/>
            </a:solidFill>
          </a:ln>
        </p:spPr>
      </p:pic>
      <p:sp>
        <p:nvSpPr>
          <p:cNvPr id="7" name="Rectangle 1">
            <a:extLst>
              <a:ext uri="{FF2B5EF4-FFF2-40B4-BE49-F238E27FC236}">
                <a16:creationId xmlns="" xmlns:a16="http://schemas.microsoft.com/office/drawing/2014/main" id="{C131A1F4-8B4E-49CC-BD71-B649A8EA266D}"/>
              </a:ext>
            </a:extLst>
          </p:cNvPr>
          <p:cNvSpPr>
            <a:spLocks noChangeArrowheads="1"/>
          </p:cNvSpPr>
          <p:nvPr/>
        </p:nvSpPr>
        <p:spPr bwMode="auto">
          <a:xfrm>
            <a:off x="5472113" y="2765306"/>
            <a:ext cx="6048374" cy="39241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333333"/>
                </a:solidFill>
                <a:effectLst/>
                <a:latin typeface="Arial" panose="020B0604020202020204" pitchFamily="34" charset="0"/>
                <a:ea typeface="Helvetica Neue"/>
              </a:rPr>
              <a:t>已官宣的合作伙伴</a:t>
            </a:r>
            <a:endParaRPr kumimoji="0" lang="en-US" altLang="zh-CN" b="1" i="0" u="none" strike="noStrike" cap="none" normalizeH="0" baseline="0" dirty="0">
              <a:ln>
                <a:noFill/>
              </a:ln>
              <a:solidFill>
                <a:srgbClr val="333333"/>
              </a:solidFill>
              <a:effectLst/>
              <a:latin typeface="Arial" panose="020B0604020202020204" pitchFamily="34" charset="0"/>
              <a:ea typeface="Helvetica Neue"/>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塞浦路斯共和国政府指定投资合作伙伴</a:t>
            </a:r>
            <a:r>
              <a:rPr lang="en-US" altLang="zh-CN" sz="1100" dirty="0">
                <a:latin typeface="Arial" panose="020B0604020202020204" pitchFamily="34" charset="0"/>
              </a:rPr>
              <a:t>Invest Cyprus</a:t>
            </a:r>
            <a:r>
              <a:rPr lang="zh-CN" altLang="en-US" sz="1100" dirty="0">
                <a:latin typeface="Arial" panose="020B0604020202020204" pitchFamily="34" charset="0"/>
              </a:rPr>
              <a:t>（</a:t>
            </a:r>
            <a:r>
              <a:rPr lang="en-US" altLang="zh-CN" sz="1100" dirty="0">
                <a:latin typeface="Arial" panose="020B0604020202020204" pitchFamily="34" charset="0"/>
              </a:rPr>
              <a:t>11</a:t>
            </a:r>
            <a:r>
              <a:rPr lang="zh-CN" altLang="en-US" sz="1100" dirty="0">
                <a:latin typeface="Arial" panose="020B0604020202020204" pitchFamily="34" charset="0"/>
              </a:rPr>
              <a:t>月</a:t>
            </a:r>
            <a:r>
              <a:rPr lang="en-US" altLang="zh-CN" sz="1100" dirty="0">
                <a:latin typeface="Arial" panose="020B0604020202020204" pitchFamily="34" charset="0"/>
              </a:rPr>
              <a:t>2</a:t>
            </a:r>
            <a:r>
              <a:rPr lang="zh-CN" altLang="en-US" sz="1100" dirty="0">
                <a:latin typeface="Arial" panose="020B0604020202020204" pitchFamily="34" charset="0"/>
              </a:rPr>
              <a:t>日）</a:t>
            </a:r>
          </a:p>
          <a:p>
            <a:pPr lvl="0" eaLnBrk="0" fontAlgn="base" hangingPunct="0">
              <a:spcBef>
                <a:spcPct val="0"/>
              </a:spcBef>
              <a:spcAft>
                <a:spcPct val="0"/>
              </a:spcAft>
            </a:pPr>
            <a:r>
              <a:rPr lang="zh-CN" altLang="en-US" sz="1100" dirty="0">
                <a:latin typeface="Arial" panose="020B0604020202020204" pitchFamily="34" charset="0"/>
              </a:rPr>
              <a:t>　　日本富士</a:t>
            </a:r>
            <a:r>
              <a:rPr lang="en-US" altLang="zh-CN" sz="1100" dirty="0">
                <a:latin typeface="Arial" panose="020B0604020202020204" pitchFamily="34" charset="0"/>
              </a:rPr>
              <a:t>MARUMO</a:t>
            </a:r>
            <a:r>
              <a:rPr lang="zh-CN" altLang="en-US" sz="1100" dirty="0">
                <a:latin typeface="Arial" panose="020B0604020202020204" pitchFamily="34" charset="0"/>
              </a:rPr>
              <a:t>茶园（</a:t>
            </a:r>
            <a:r>
              <a:rPr lang="en-US" altLang="zh-CN" sz="1100" dirty="0">
                <a:latin typeface="Arial" panose="020B0604020202020204" pitchFamily="34" charset="0"/>
              </a:rPr>
              <a:t>12</a:t>
            </a:r>
            <a:r>
              <a:rPr lang="zh-CN" altLang="en-US" sz="1100" dirty="0">
                <a:latin typeface="Arial" panose="020B0604020202020204" pitchFamily="34" charset="0"/>
              </a:rPr>
              <a:t>月</a:t>
            </a:r>
            <a:r>
              <a:rPr lang="en-US" altLang="zh-CN" sz="1100" dirty="0">
                <a:latin typeface="Arial" panose="020B0604020202020204" pitchFamily="34" charset="0"/>
              </a:rPr>
              <a:t>5</a:t>
            </a:r>
            <a:r>
              <a:rPr lang="zh-CN" altLang="en-US" sz="1100" dirty="0">
                <a:latin typeface="Arial" panose="020B0604020202020204" pitchFamily="34" charset="0"/>
              </a:rPr>
              <a:t>日）</a:t>
            </a:r>
          </a:p>
          <a:p>
            <a:pPr lvl="0" eaLnBrk="0" fontAlgn="base" hangingPunct="0">
              <a:spcBef>
                <a:spcPct val="0"/>
              </a:spcBef>
              <a:spcAft>
                <a:spcPct val="0"/>
              </a:spcAft>
            </a:pPr>
            <a:r>
              <a:rPr lang="zh-CN" altLang="en-US" sz="1100" dirty="0">
                <a:latin typeface="Arial" panose="020B0604020202020204" pitchFamily="34" charset="0"/>
              </a:rPr>
              <a:t>　　</a:t>
            </a:r>
            <a:r>
              <a:rPr lang="en-US" altLang="zh-CN" sz="1100" dirty="0">
                <a:latin typeface="Arial" panose="020B0604020202020204" pitchFamily="34" charset="0"/>
              </a:rPr>
              <a:t>MIT Media Lab</a:t>
            </a:r>
            <a:r>
              <a:rPr lang="zh-CN" altLang="en-US" sz="1100" dirty="0">
                <a:latin typeface="Arial" panose="020B0604020202020204" pitchFamily="34" charset="0"/>
              </a:rPr>
              <a:t>（</a:t>
            </a:r>
            <a:r>
              <a:rPr lang="en-US" altLang="zh-CN" sz="1100" dirty="0">
                <a:latin typeface="Arial" panose="020B0604020202020204" pitchFamily="34" charset="0"/>
              </a:rPr>
              <a:t>MIT</a:t>
            </a:r>
            <a:r>
              <a:rPr lang="zh-CN" altLang="en-US" sz="1100" dirty="0">
                <a:latin typeface="Arial" panose="020B0604020202020204" pitchFamily="34" charset="0"/>
              </a:rPr>
              <a:t>媒体实验室）（</a:t>
            </a:r>
            <a:r>
              <a:rPr lang="en-US" altLang="zh-CN" sz="1100" dirty="0">
                <a:latin typeface="Arial" panose="020B0604020202020204" pitchFamily="34" charset="0"/>
              </a:rPr>
              <a:t>12</a:t>
            </a:r>
            <a:r>
              <a:rPr lang="zh-CN" altLang="en-US" sz="1100" dirty="0">
                <a:latin typeface="Arial" panose="020B0604020202020204" pitchFamily="34" charset="0"/>
              </a:rPr>
              <a:t>月</a:t>
            </a:r>
            <a:r>
              <a:rPr lang="en-US" altLang="zh-CN" sz="1100" dirty="0">
                <a:latin typeface="Arial" panose="020B0604020202020204" pitchFamily="34" charset="0"/>
              </a:rPr>
              <a:t>6</a:t>
            </a:r>
            <a:r>
              <a:rPr lang="zh-CN" altLang="en-US" sz="1100" dirty="0">
                <a:latin typeface="Arial" panose="020B0604020202020204" pitchFamily="34" charset="0"/>
              </a:rPr>
              <a:t>日）</a:t>
            </a:r>
          </a:p>
          <a:p>
            <a:pPr lvl="0" eaLnBrk="0" fontAlgn="base" hangingPunct="0">
              <a:spcBef>
                <a:spcPct val="0"/>
              </a:spcBef>
              <a:spcAft>
                <a:spcPct val="0"/>
              </a:spcAft>
            </a:pPr>
            <a:r>
              <a:rPr lang="zh-CN" altLang="en-US" sz="1100" dirty="0">
                <a:latin typeface="Arial" panose="020B0604020202020204" pitchFamily="34" charset="0"/>
              </a:rPr>
              <a:t>　　百杰腾物联科技公司（</a:t>
            </a:r>
            <a:r>
              <a:rPr lang="en-US" altLang="zh-CN" sz="1100" dirty="0">
                <a:latin typeface="Arial" panose="020B0604020202020204" pitchFamily="34" charset="0"/>
              </a:rPr>
              <a:t>12</a:t>
            </a:r>
            <a:r>
              <a:rPr lang="zh-CN" altLang="en-US" sz="1100" dirty="0">
                <a:latin typeface="Arial" panose="020B0604020202020204" pitchFamily="34" charset="0"/>
              </a:rPr>
              <a:t>月</a:t>
            </a:r>
            <a:r>
              <a:rPr lang="en-US" altLang="zh-CN" sz="1100" dirty="0">
                <a:latin typeface="Arial" panose="020B0604020202020204" pitchFamily="34" charset="0"/>
              </a:rPr>
              <a:t>26</a:t>
            </a:r>
            <a:r>
              <a:rPr lang="zh-CN" altLang="en-US" sz="1100" dirty="0">
                <a:latin typeface="Arial" panose="020B0604020202020204" pitchFamily="34" charset="0"/>
              </a:rPr>
              <a:t>日）</a:t>
            </a:r>
            <a:endParaRPr lang="en-US" altLang="zh-CN" sz="1100" dirty="0">
              <a:latin typeface="Arial" panose="020B0604020202020204" pitchFamily="34" charset="0"/>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光明食品及上海鲜到食品</a:t>
            </a:r>
            <a:r>
              <a:rPr lang="en-US" altLang="zh-CN" sz="1100" dirty="0">
                <a:latin typeface="Arial" panose="020B0604020202020204" pitchFamily="34" charset="0"/>
              </a:rPr>
              <a:t>(5</a:t>
            </a:r>
            <a:r>
              <a:rPr lang="zh-CN" altLang="en-US" sz="1100" dirty="0">
                <a:latin typeface="Arial" panose="020B0604020202020204" pitchFamily="34" charset="0"/>
              </a:rPr>
              <a:t>月</a:t>
            </a:r>
            <a:r>
              <a:rPr lang="en-US" altLang="zh-CN" sz="1100" dirty="0">
                <a:latin typeface="Arial" panose="020B0604020202020204" pitchFamily="34" charset="0"/>
              </a:rPr>
              <a:t>16</a:t>
            </a:r>
            <a:r>
              <a:rPr lang="zh-CN" altLang="en-US" sz="1100" dirty="0">
                <a:latin typeface="Arial" panose="020B0604020202020204" pitchFamily="34" charset="0"/>
              </a:rPr>
              <a:t>日</a:t>
            </a:r>
            <a:r>
              <a:rPr lang="en-US" altLang="zh-CN" sz="1100" dirty="0">
                <a:latin typeface="Arial" panose="020B0604020202020204" pitchFamily="34" charset="0"/>
              </a:rPr>
              <a:t>) </a:t>
            </a: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临港国际智能制造展示交易中心</a:t>
            </a:r>
            <a:r>
              <a:rPr lang="en-US" altLang="zh-CN" sz="1100" dirty="0">
                <a:latin typeface="Arial" panose="020B0604020202020204" pitchFamily="34" charset="0"/>
              </a:rPr>
              <a:t>(5</a:t>
            </a:r>
            <a:r>
              <a:rPr lang="zh-CN" altLang="en-US" sz="1100" dirty="0">
                <a:latin typeface="Arial" panose="020B0604020202020204" pitchFamily="34" charset="0"/>
              </a:rPr>
              <a:t>月</a:t>
            </a:r>
            <a:r>
              <a:rPr lang="en-US" altLang="zh-CN" sz="1100" dirty="0">
                <a:latin typeface="Arial" panose="020B0604020202020204" pitchFamily="34" charset="0"/>
              </a:rPr>
              <a:t>27</a:t>
            </a:r>
            <a:r>
              <a:rPr lang="zh-CN" altLang="en-US" sz="1100" dirty="0">
                <a:latin typeface="Arial" panose="020B0604020202020204" pitchFamily="34" charset="0"/>
              </a:rPr>
              <a:t>日</a:t>
            </a:r>
            <a:r>
              <a:rPr lang="en-US" altLang="zh-CN" sz="1100" dirty="0">
                <a:latin typeface="Arial" panose="020B0604020202020204" pitchFamily="34" charset="0"/>
              </a:rPr>
              <a:t>) </a:t>
            </a: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上海酒类区块链联盟</a:t>
            </a:r>
            <a:r>
              <a:rPr lang="en-US" altLang="zh-CN" sz="1100" dirty="0">
                <a:latin typeface="Arial" panose="020B0604020202020204" pitchFamily="34" charset="0"/>
              </a:rPr>
              <a:t>(6</a:t>
            </a:r>
            <a:r>
              <a:rPr lang="zh-CN" altLang="en-US" sz="1100" dirty="0">
                <a:latin typeface="Arial" panose="020B0604020202020204" pitchFamily="34" charset="0"/>
              </a:rPr>
              <a:t>月</a:t>
            </a:r>
            <a:r>
              <a:rPr lang="en-US" altLang="zh-CN" sz="1100" dirty="0">
                <a:latin typeface="Arial" panose="020B0604020202020204" pitchFamily="34" charset="0"/>
              </a:rPr>
              <a:t>7</a:t>
            </a:r>
            <a:r>
              <a:rPr lang="zh-CN" altLang="en-US" sz="1100" dirty="0">
                <a:latin typeface="Arial" panose="020B0604020202020204" pitchFamily="34" charset="0"/>
              </a:rPr>
              <a:t>日</a:t>
            </a:r>
            <a:r>
              <a:rPr lang="en-US" altLang="zh-CN" sz="1100" dirty="0">
                <a:latin typeface="Arial" panose="020B0604020202020204" pitchFamily="34" charset="0"/>
              </a:rPr>
              <a:t>) </a:t>
            </a: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德铁信可</a:t>
            </a:r>
            <a:r>
              <a:rPr lang="en-US" altLang="zh-CN" sz="1100" dirty="0">
                <a:latin typeface="Arial" panose="020B0604020202020204" pitchFamily="34" charset="0"/>
              </a:rPr>
              <a:t>(6</a:t>
            </a:r>
            <a:r>
              <a:rPr lang="zh-CN" altLang="en-US" sz="1100" dirty="0">
                <a:latin typeface="Arial" panose="020B0604020202020204" pitchFamily="34" charset="0"/>
              </a:rPr>
              <a:t>月</a:t>
            </a:r>
            <a:r>
              <a:rPr lang="en-US" altLang="zh-CN" sz="1100" dirty="0">
                <a:latin typeface="Arial" panose="020B0604020202020204" pitchFamily="34" charset="0"/>
              </a:rPr>
              <a:t>12</a:t>
            </a:r>
            <a:r>
              <a:rPr lang="zh-CN" altLang="en-US" sz="1100" dirty="0">
                <a:latin typeface="Arial" panose="020B0604020202020204" pitchFamily="34" charset="0"/>
              </a:rPr>
              <a:t>日</a:t>
            </a:r>
            <a:r>
              <a:rPr lang="en-US" altLang="zh-CN" sz="1100" dirty="0">
                <a:latin typeface="Arial" panose="020B0604020202020204" pitchFamily="34" charset="0"/>
              </a:rPr>
              <a:t>)</a:t>
            </a: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 </a:t>
            </a:r>
            <a:r>
              <a:rPr lang="en-US" altLang="zh-CN" sz="1100" dirty="0">
                <a:latin typeface="Arial" panose="020B0604020202020204" pitchFamily="34" charset="0"/>
              </a:rPr>
              <a:t>Totient Labs(7</a:t>
            </a:r>
            <a:r>
              <a:rPr lang="zh-CN" altLang="en-US" sz="1100" dirty="0">
                <a:latin typeface="Arial" panose="020B0604020202020204" pitchFamily="34" charset="0"/>
              </a:rPr>
              <a:t>月</a:t>
            </a:r>
            <a:r>
              <a:rPr lang="en-US" altLang="zh-CN" sz="1100" dirty="0">
                <a:latin typeface="Arial" panose="020B0604020202020204" pitchFamily="34" charset="0"/>
              </a:rPr>
              <a:t>10</a:t>
            </a:r>
            <a:r>
              <a:rPr lang="zh-CN" altLang="en-US" sz="1100" dirty="0">
                <a:latin typeface="Arial" panose="020B0604020202020204" pitchFamily="34" charset="0"/>
              </a:rPr>
              <a:t>日</a:t>
            </a:r>
            <a:r>
              <a:rPr lang="en-US" altLang="zh-CN" sz="1100" dirty="0">
                <a:latin typeface="Arial" panose="020B0604020202020204" pitchFamily="34" charset="0"/>
              </a:rPr>
              <a:t>) </a:t>
            </a: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淘淘课</a:t>
            </a:r>
            <a:endParaRPr lang="en-US" altLang="zh-CN" sz="1100" dirty="0">
              <a:latin typeface="Arial" panose="020B0604020202020204" pitchFamily="34" charset="0"/>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澳大利亚</a:t>
            </a:r>
            <a:r>
              <a:rPr lang="en-US" altLang="zh-CN" sz="1100" dirty="0">
                <a:latin typeface="Arial" panose="020B0604020202020204" pitchFamily="34" charset="0"/>
              </a:rPr>
              <a:t>188</a:t>
            </a:r>
            <a:r>
              <a:rPr lang="zh-CN" altLang="en-US" sz="1100" dirty="0">
                <a:latin typeface="Arial" panose="020B0604020202020204" pitchFamily="34" charset="0"/>
              </a:rPr>
              <a:t>商业联盟协会</a:t>
            </a:r>
            <a:endParaRPr lang="en-US" altLang="zh-CN" sz="1100" dirty="0">
              <a:latin typeface="Arial" panose="020B0604020202020204" pitchFamily="34" charset="0"/>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亿达未来</a:t>
            </a:r>
            <a:endParaRPr lang="en-US" altLang="zh-CN" sz="1100" dirty="0">
              <a:latin typeface="Arial" panose="020B0604020202020204" pitchFamily="34" charset="0"/>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运可安</a:t>
            </a:r>
            <a:endParaRPr lang="en-US" altLang="zh-CN" sz="1100" dirty="0">
              <a:latin typeface="Arial" panose="020B0604020202020204" pitchFamily="34" charset="0"/>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上海亿格企业管理咨询股份有限公司</a:t>
            </a:r>
            <a:endParaRPr lang="en-US" altLang="zh-CN" sz="1100" dirty="0">
              <a:latin typeface="Arial" panose="020B0604020202020204" pitchFamily="34" charset="0"/>
            </a:endParaRPr>
          </a:p>
          <a:p>
            <a:pPr lvl="0"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 </a:t>
            </a:r>
            <a:r>
              <a:rPr lang="en-US" altLang="zh-CN" sz="1100" dirty="0">
                <a:latin typeface="Arial" panose="020B0604020202020204" pitchFamily="34" charset="0"/>
              </a:rPr>
              <a:t>INPI Asia</a:t>
            </a:r>
          </a:p>
          <a:p>
            <a:pPr eaLnBrk="0" fontAlgn="base" hangingPunct="0">
              <a:spcBef>
                <a:spcPct val="0"/>
              </a:spcBef>
              <a:spcAft>
                <a:spcPct val="0"/>
              </a:spcAft>
            </a:pPr>
            <a:r>
              <a:rPr lang="zh-CN" altLang="en-US" sz="1100" dirty="0">
                <a:latin typeface="Arial" panose="020B0604020202020204" pitchFamily="34" charset="0"/>
              </a:rPr>
              <a:t>        梦百合（</a:t>
            </a:r>
            <a:r>
              <a:rPr lang="en-US" altLang="zh-CN" sz="1100" dirty="0">
                <a:latin typeface="Arial" panose="020B0604020202020204" pitchFamily="34" charset="0"/>
              </a:rPr>
              <a:t>HealthCare Co.</a:t>
            </a:r>
            <a:r>
              <a:rPr lang="zh-CN" altLang="en-US" sz="1100" dirty="0">
                <a:latin typeface="Arial" panose="020B0604020202020204" pitchFamily="34" charset="0"/>
              </a:rPr>
              <a:t>）</a:t>
            </a:r>
            <a:endParaRPr lang="en-US" altLang="zh-CN" sz="1100" dirty="0">
              <a:latin typeface="Arial" panose="020B0604020202020204" pitchFamily="34" charset="0"/>
            </a:endParaRPr>
          </a:p>
          <a:p>
            <a:pPr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比特海洋</a:t>
            </a:r>
            <a:endParaRPr lang="en-US" altLang="zh-CN" sz="1100" dirty="0">
              <a:latin typeface="Arial" panose="020B0604020202020204" pitchFamily="34" charset="0"/>
            </a:endParaRPr>
          </a:p>
          <a:p>
            <a:pPr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湖北三新文化传媒</a:t>
            </a:r>
            <a:endParaRPr lang="en-US" altLang="zh-CN" sz="1100" dirty="0">
              <a:latin typeface="Arial" panose="020B0604020202020204" pitchFamily="34" charset="0"/>
            </a:endParaRPr>
          </a:p>
          <a:p>
            <a:pPr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房互网</a:t>
            </a:r>
            <a:endParaRPr lang="en-US" altLang="zh-CN" sz="1100" dirty="0">
              <a:latin typeface="Arial" panose="020B0604020202020204" pitchFamily="34" charset="0"/>
            </a:endParaRPr>
          </a:p>
          <a:p>
            <a:pPr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国研趋势</a:t>
            </a:r>
            <a:endParaRPr lang="en-US" altLang="zh-CN" sz="1100" dirty="0">
              <a:latin typeface="Arial" panose="020B0604020202020204" pitchFamily="34" charset="0"/>
            </a:endParaRPr>
          </a:p>
          <a:p>
            <a:pPr eaLnBrk="0" fontAlgn="base" hangingPunct="0">
              <a:spcBef>
                <a:spcPct val="0"/>
              </a:spcBef>
              <a:spcAft>
                <a:spcPct val="0"/>
              </a:spcAft>
            </a:pPr>
            <a:r>
              <a:rPr lang="en-US" altLang="zh-CN" sz="1100" dirty="0">
                <a:latin typeface="Arial" panose="020B0604020202020204" pitchFamily="34" charset="0"/>
              </a:rPr>
              <a:t>        </a:t>
            </a:r>
            <a:r>
              <a:rPr lang="zh-CN" altLang="en-US" sz="1100" dirty="0">
                <a:latin typeface="Arial" panose="020B0604020202020204" pitchFamily="34" charset="0"/>
              </a:rPr>
              <a:t>贵安新区</a:t>
            </a:r>
            <a:endParaRPr lang="zh-CN" altLang="zh-CN" sz="1100" dirty="0">
              <a:latin typeface="Arial" panose="020B0604020202020204" pitchFamily="34" charset="0"/>
            </a:endParaRPr>
          </a:p>
        </p:txBody>
      </p:sp>
      <p:pic>
        <p:nvPicPr>
          <p:cNvPr id="11" name="图片 10">
            <a:extLst>
              <a:ext uri="{FF2B5EF4-FFF2-40B4-BE49-F238E27FC236}">
                <a16:creationId xmlns="" xmlns:a16="http://schemas.microsoft.com/office/drawing/2014/main" id="{75F2B961-C795-467D-B7DD-1B989A033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68" y="3343619"/>
            <a:ext cx="5338301" cy="600159"/>
          </a:xfrm>
          <a:prstGeom prst="rect">
            <a:avLst/>
          </a:prstGeom>
        </p:spPr>
      </p:pic>
    </p:spTree>
    <p:extLst>
      <p:ext uri="{BB962C8B-B14F-4D97-AF65-F5344CB8AC3E}">
        <p14:creationId xmlns:p14="http://schemas.microsoft.com/office/powerpoint/2010/main" val="30670514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en-US" altLang="zh-CN" dirty="0"/>
              <a:t>GOOD-</a:t>
            </a:r>
            <a:r>
              <a:rPr lang="en" altLang="zh-CN" dirty="0" err="1"/>
              <a:t>Skuchain</a:t>
            </a:r>
            <a:r>
              <a:rPr lang="en" altLang="zh-CN" dirty="0"/>
              <a:t> (</a:t>
            </a:r>
            <a:r>
              <a:rPr lang="zh-CN" altLang="en-US" dirty="0"/>
              <a:t>王赓劼）</a:t>
            </a: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29</a:t>
            </a:fld>
            <a:endParaRPr lang="zh-CN" altLang="en-US"/>
          </a:p>
        </p:txBody>
      </p:sp>
      <p:sp>
        <p:nvSpPr>
          <p:cNvPr id="3" name="矩形 2"/>
          <p:cNvSpPr/>
          <p:nvPr/>
        </p:nvSpPr>
        <p:spPr>
          <a:xfrm>
            <a:off x="669924" y="1452914"/>
            <a:ext cx="9982034" cy="4801314"/>
          </a:xfrm>
          <a:prstGeom prst="rect">
            <a:avLst/>
          </a:prstGeom>
        </p:spPr>
        <p:txBody>
          <a:bodyPr wrap="square">
            <a:spAutoFit/>
          </a:bodyPr>
          <a:lstStyle/>
          <a:p>
            <a:r>
              <a:rPr lang="zh-CN" altLang="en-US" dirty="0"/>
              <a:t>利用区块链智能合约，跟踪合同执行和管理。</a:t>
            </a:r>
          </a:p>
          <a:p>
            <a:r>
              <a:rPr lang="zh-CN" altLang="en-US" dirty="0"/>
              <a:t>利用区块链防篡改、易跟踪，跟踪特殊商品销售使用。</a:t>
            </a:r>
          </a:p>
          <a:p>
            <a:r>
              <a:rPr lang="en-US" altLang="zh-CN" b="1" dirty="0"/>
              <a:t>1. </a:t>
            </a:r>
            <a:r>
              <a:rPr lang="zh-CN" altLang="en-US" b="1" dirty="0"/>
              <a:t>智能合约</a:t>
            </a:r>
          </a:p>
          <a:p>
            <a:r>
              <a:rPr lang="zh-CN" altLang="en-US" dirty="0"/>
              <a:t>应用场景：公司</a:t>
            </a:r>
            <a:r>
              <a:rPr lang="en-US" altLang="zh-CN" dirty="0"/>
              <a:t>A</a:t>
            </a:r>
            <a:r>
              <a:rPr lang="zh-CN" altLang="en-US" dirty="0"/>
              <a:t>拿下了大学</a:t>
            </a:r>
            <a:r>
              <a:rPr lang="en-US" altLang="zh-CN" dirty="0"/>
              <a:t>B</a:t>
            </a:r>
            <a:r>
              <a:rPr lang="zh-CN" altLang="en-US" dirty="0"/>
              <a:t>的一个工程项目，</a:t>
            </a:r>
            <a:r>
              <a:rPr lang="en-US" altLang="zh-CN" dirty="0"/>
              <a:t>A</a:t>
            </a:r>
            <a:r>
              <a:rPr lang="zh-CN" altLang="en-US" dirty="0"/>
              <a:t>需要垫付前期原材料和工人成本；如果</a:t>
            </a:r>
            <a:r>
              <a:rPr lang="en-US" altLang="zh-CN" dirty="0"/>
              <a:t>A</a:t>
            </a:r>
            <a:r>
              <a:rPr lang="zh-CN" altLang="en-US" dirty="0"/>
              <a:t>直接向银行贷款，利率较高；但是大学</a:t>
            </a:r>
            <a:r>
              <a:rPr lang="en-US" altLang="zh-CN" dirty="0"/>
              <a:t>B</a:t>
            </a:r>
            <a:r>
              <a:rPr lang="zh-CN" altLang="en-US" dirty="0"/>
              <a:t>的信用评级很高，由</a:t>
            </a:r>
            <a:r>
              <a:rPr lang="en-US" altLang="zh-CN" dirty="0"/>
              <a:t>B</a:t>
            </a:r>
            <a:r>
              <a:rPr lang="zh-CN" altLang="en-US" dirty="0"/>
              <a:t>贷款的成本低很多，但是</a:t>
            </a:r>
            <a:r>
              <a:rPr lang="en-US" altLang="zh-CN" dirty="0"/>
              <a:t>B</a:t>
            </a:r>
            <a:r>
              <a:rPr lang="zh-CN" altLang="en-US" dirty="0"/>
              <a:t>要承担</a:t>
            </a:r>
            <a:r>
              <a:rPr lang="en-US" altLang="zh-CN" dirty="0"/>
              <a:t>A</a:t>
            </a:r>
            <a:r>
              <a:rPr lang="zh-CN" altLang="en-US" dirty="0"/>
              <a:t>挪用贷款的风险。智能合约即解决上述问题。</a:t>
            </a:r>
          </a:p>
          <a:p>
            <a:pPr>
              <a:buFont typeface="Arial" panose="020B0604020202020204" pitchFamily="34" charset="0"/>
              <a:buChar char="•"/>
            </a:pPr>
            <a:r>
              <a:rPr lang="zh-CN" altLang="en-US" dirty="0"/>
              <a:t>合同各方让渡部分权利给算法</a:t>
            </a:r>
          </a:p>
          <a:p>
            <a:pPr>
              <a:buFont typeface="Arial" panose="020B0604020202020204" pitchFamily="34" charset="0"/>
              <a:buChar char="•"/>
            </a:pPr>
            <a:r>
              <a:rPr lang="zh-CN" altLang="en-US" dirty="0"/>
              <a:t>非对称算法保证信息加密</a:t>
            </a:r>
          </a:p>
          <a:p>
            <a:pPr>
              <a:buFont typeface="Arial" panose="020B0604020202020204" pitchFamily="34" charset="0"/>
              <a:buChar char="•"/>
            </a:pPr>
            <a:r>
              <a:rPr lang="zh-CN" altLang="en-US" dirty="0"/>
              <a:t>合同签订自动执行</a:t>
            </a:r>
          </a:p>
          <a:p>
            <a:pPr>
              <a:buFont typeface="Arial" panose="020B0604020202020204" pitchFamily="34" charset="0"/>
              <a:buChar char="•"/>
            </a:pPr>
            <a:r>
              <a:rPr lang="zh-CN" altLang="en-US" dirty="0"/>
              <a:t>不披露合同内容的前提下，确认特定合同条款的真实性</a:t>
            </a:r>
          </a:p>
          <a:p>
            <a:r>
              <a:rPr lang="en-US" altLang="zh-CN" b="1" dirty="0"/>
              <a:t>2. </a:t>
            </a:r>
            <a:r>
              <a:rPr lang="zh-CN" altLang="en-US" b="1" dirty="0"/>
              <a:t>商品跟踪</a:t>
            </a:r>
          </a:p>
          <a:p>
            <a:r>
              <a:rPr lang="zh-CN" altLang="en-US" dirty="0"/>
              <a:t>美国政府需要了解如飞机发动机、高性能计算机等设备没有卖给被禁运国家。但厂家不愿向政府完全开放数据，因此采用区块链技术结合物联网技术，能够解决商品跟踪。</a:t>
            </a:r>
          </a:p>
          <a:p>
            <a:r>
              <a:rPr lang="en-US" altLang="zh-CN" b="1" dirty="0"/>
              <a:t>3. </a:t>
            </a:r>
            <a:r>
              <a:rPr lang="zh-CN" altLang="en-US" b="1" dirty="0"/>
              <a:t>公司特点</a:t>
            </a:r>
          </a:p>
          <a:p>
            <a:pPr>
              <a:buFont typeface="Arial" panose="020B0604020202020204" pitchFamily="34" charset="0"/>
              <a:buChar char="•"/>
            </a:pPr>
            <a:r>
              <a:rPr lang="en-US" altLang="zh-CN" dirty="0" err="1"/>
              <a:t>Skuchain</a:t>
            </a:r>
            <a:r>
              <a:rPr lang="zh-CN" altLang="en-US" dirty="0"/>
              <a:t>的</a:t>
            </a:r>
            <a:r>
              <a:rPr lang="en-US" altLang="zh-CN" dirty="0"/>
              <a:t>EC3</a:t>
            </a:r>
            <a:r>
              <a:rPr lang="zh-CN" altLang="en-US" dirty="0"/>
              <a:t>区块链平台基于</a:t>
            </a:r>
            <a:r>
              <a:rPr lang="en-US" altLang="zh-CN" dirty="0"/>
              <a:t>IBM</a:t>
            </a:r>
            <a:r>
              <a:rPr lang="zh-CN" altLang="en-US" dirty="0"/>
              <a:t>云，采用逻辑去中心化、物理中心化的妥协方案，解决目前区块链技术的效率问题。</a:t>
            </a:r>
          </a:p>
          <a:p>
            <a:pPr>
              <a:buFont typeface="Arial" panose="020B0604020202020204" pitchFamily="34" charset="0"/>
              <a:buChar char="•"/>
            </a:pPr>
            <a:r>
              <a:rPr lang="zh-CN" altLang="en-US" dirty="0"/>
              <a:t>创始人利用在贸易领域的特长，建立行业壁垒，解决商业痛点。</a:t>
            </a:r>
          </a:p>
        </p:txBody>
      </p:sp>
    </p:spTree>
    <p:extLst>
      <p:ext uri="{BB962C8B-B14F-4D97-AF65-F5344CB8AC3E}">
        <p14:creationId xmlns:p14="http://schemas.microsoft.com/office/powerpoint/2010/main" val="85076930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822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8F193738-790C-4DB3-9210-92C4DCCC72DA}"/>
              </a:ext>
            </a:extLst>
          </p:cNvPr>
          <p:cNvGrpSpPr>
            <a:grpSpLocks noChangeAspect="1"/>
          </p:cNvGrpSpPr>
          <p:nvPr>
            <p:custDataLst>
              <p:tags r:id="rId1"/>
            </p:custDataLst>
          </p:nvPr>
        </p:nvGrpSpPr>
        <p:grpSpPr>
          <a:xfrm>
            <a:off x="0" y="1539843"/>
            <a:ext cx="11520488" cy="3239519"/>
            <a:chOff x="0" y="1664990"/>
            <a:chExt cx="11520488" cy="3239519"/>
          </a:xfrm>
        </p:grpSpPr>
        <p:sp>
          <p:nvSpPr>
            <p:cNvPr id="3" name="iṣḷïḍé">
              <a:extLst>
                <a:ext uri="{FF2B5EF4-FFF2-40B4-BE49-F238E27FC236}">
                  <a16:creationId xmlns="" xmlns:a16="http://schemas.microsoft.com/office/drawing/2014/main" id="{F8DCD5EC-3955-4668-A02C-1AB1FDB521A0}"/>
                </a:ext>
              </a:extLst>
            </p:cNvPr>
            <p:cNvSpPr/>
            <p:nvPr/>
          </p:nvSpPr>
          <p:spPr>
            <a:xfrm>
              <a:off x="0" y="2348880"/>
              <a:ext cx="5663952" cy="1865972"/>
            </a:xfrm>
            <a:prstGeom prst="rect">
              <a:avLst/>
            </a:prstGeom>
            <a:solidFill>
              <a:srgbClr val="18245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ïşļiďe">
              <a:extLst>
                <a:ext uri="{FF2B5EF4-FFF2-40B4-BE49-F238E27FC236}">
                  <a16:creationId xmlns="" xmlns:a16="http://schemas.microsoft.com/office/drawing/2014/main" id="{C4DAEA43-1DB5-47A2-A5E3-2EA6DBE0170E}"/>
                </a:ext>
              </a:extLst>
            </p:cNvPr>
            <p:cNvSpPr/>
            <p:nvPr/>
          </p:nvSpPr>
          <p:spPr>
            <a:xfrm>
              <a:off x="669924" y="2348880"/>
              <a:ext cx="3857831" cy="1865972"/>
            </a:xfrm>
            <a:prstGeom prst="rect">
              <a:avLst/>
            </a:prstGeom>
            <a:solidFill>
              <a:srgbClr val="1A2554">
                <a:alpha val="80000"/>
              </a:srgb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ṣḻïďê">
              <a:extLst>
                <a:ext uri="{FF2B5EF4-FFF2-40B4-BE49-F238E27FC236}">
                  <a16:creationId xmlns="" xmlns:a16="http://schemas.microsoft.com/office/drawing/2014/main" id="{870827E5-44C5-49CA-A9D0-44C1D16943AA}"/>
                </a:ext>
              </a:extLst>
            </p:cNvPr>
            <p:cNvSpPr txBox="1">
              <a:spLocks/>
            </p:cNvSpPr>
            <p:nvPr/>
          </p:nvSpPr>
          <p:spPr>
            <a:xfrm>
              <a:off x="669925" y="2608337"/>
              <a:ext cx="4417963" cy="1028699"/>
            </a:xfrm>
            <a:prstGeom prst="rect">
              <a:avLst/>
            </a:prstGeom>
          </p:spPr>
          <p:txBody>
            <a:bodyPr vert="horz" lIns="91440" tIns="45720" rIns="91440" bIns="45720" anchor="b">
              <a:normAutofit/>
            </a:bodyPr>
            <a:lstStyle/>
            <a:p>
              <a:pPr marL="0" marR="0" lvl="0" indent="0" defTabSz="914354" rtl="0" eaLnBrk="1" fontAlgn="auto" latinLnBrk="0" hangingPunct="1">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rPr>
                <a:t>目录 </a:t>
              </a:r>
              <a:r>
                <a:rPr kumimoji="0" lang="en-US" altLang="zh-CN" sz="3600" b="1" i="0" u="none" strike="noStrike" kern="1200" cap="none" spc="0" normalizeH="0" baseline="0" noProof="0" dirty="0">
                  <a:ln>
                    <a:noFill/>
                  </a:ln>
                  <a:solidFill>
                    <a:srgbClr val="FFFFFF"/>
                  </a:solidFill>
                  <a:effectLst/>
                  <a:uLnTx/>
                  <a:uFillTx/>
                </a:rPr>
                <a:t>/ </a:t>
              </a:r>
              <a:r>
                <a:rPr kumimoji="0" lang="en-US" altLang="zh-CN" sz="2800" b="0" i="0" u="none" strike="noStrike" kern="1200" cap="none" spc="0" normalizeH="0" baseline="0" noProof="0" dirty="0">
                  <a:ln>
                    <a:noFill/>
                  </a:ln>
                  <a:solidFill>
                    <a:srgbClr val="FFFFFF"/>
                  </a:solidFill>
                  <a:effectLst/>
                  <a:uLnTx/>
                  <a:uFillTx/>
                </a:rPr>
                <a:t>CONTENTS</a:t>
              </a:r>
            </a:p>
          </p:txBody>
        </p:sp>
        <p:grpSp>
          <p:nvGrpSpPr>
            <p:cNvPr id="6" name="ïṩliḋé">
              <a:extLst>
                <a:ext uri="{FF2B5EF4-FFF2-40B4-BE49-F238E27FC236}">
                  <a16:creationId xmlns="" xmlns:a16="http://schemas.microsoft.com/office/drawing/2014/main" id="{A83D8E61-9866-4DB9-9A63-97CB2C1FF8E4}"/>
                </a:ext>
              </a:extLst>
            </p:cNvPr>
            <p:cNvGrpSpPr/>
            <p:nvPr/>
          </p:nvGrpSpPr>
          <p:grpSpPr>
            <a:xfrm>
              <a:off x="6384032" y="1664990"/>
              <a:ext cx="4555538" cy="432048"/>
              <a:chOff x="5519934" y="1664990"/>
              <a:chExt cx="4555538" cy="432048"/>
            </a:xfrm>
          </p:grpSpPr>
          <p:sp>
            <p:nvSpPr>
              <p:cNvPr id="25" name="î$ḷïdè">
                <a:extLst>
                  <a:ext uri="{FF2B5EF4-FFF2-40B4-BE49-F238E27FC236}">
                    <a16:creationId xmlns="" xmlns:a16="http://schemas.microsoft.com/office/drawing/2014/main" id="{8C2E24AE-DB96-4611-A884-FEF6DBBA9E52}"/>
                  </a:ext>
                </a:extLst>
              </p:cNvPr>
              <p:cNvSpPr/>
              <p:nvPr/>
            </p:nvSpPr>
            <p:spPr>
              <a:xfrm>
                <a:off x="5519934" y="1664990"/>
                <a:ext cx="720080" cy="432048"/>
              </a:xfrm>
              <a:prstGeom prst="roundRect">
                <a:avLst>
                  <a:gd name="adj" fmla="val 10053"/>
                </a:avLst>
              </a:prstGeom>
              <a:solidFill>
                <a:srgbClr val="1A255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01</a:t>
                </a:r>
              </a:p>
            </p:txBody>
          </p:sp>
          <p:sp>
            <p:nvSpPr>
              <p:cNvPr id="28" name="ïśľíḓé">
                <a:extLst>
                  <a:ext uri="{FF2B5EF4-FFF2-40B4-BE49-F238E27FC236}">
                    <a16:creationId xmlns="" xmlns:a16="http://schemas.microsoft.com/office/drawing/2014/main" id="{1F2CB771-1777-469A-B03D-21578E830AC5}"/>
                  </a:ext>
                </a:extLst>
              </p:cNvPr>
              <p:cNvSpPr txBox="1">
                <a:spLocks/>
              </p:cNvSpPr>
              <p:nvPr/>
            </p:nvSpPr>
            <p:spPr bwMode="auto">
              <a:xfrm>
                <a:off x="6384032" y="1685190"/>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rgbClr val="1A2554"/>
                    </a:solidFill>
                  </a:rPr>
                  <a:t>区块链全局分析</a:t>
                </a:r>
              </a:p>
            </p:txBody>
          </p:sp>
        </p:grpSp>
        <p:sp>
          <p:nvSpPr>
            <p:cNvPr id="21" name="ï$lïḋe">
              <a:extLst>
                <a:ext uri="{FF2B5EF4-FFF2-40B4-BE49-F238E27FC236}">
                  <a16:creationId xmlns="" xmlns:a16="http://schemas.microsoft.com/office/drawing/2014/main" id="{20B53087-48C2-4B4E-B49B-28B88A08F661}"/>
                </a:ext>
              </a:extLst>
            </p:cNvPr>
            <p:cNvSpPr/>
            <p:nvPr/>
          </p:nvSpPr>
          <p:spPr>
            <a:xfrm>
              <a:off x="6384032" y="2638483"/>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02</a:t>
              </a:r>
            </a:p>
          </p:txBody>
        </p:sp>
        <p:sp>
          <p:nvSpPr>
            <p:cNvPr id="17" name="íśļíde">
              <a:extLst>
                <a:ext uri="{FF2B5EF4-FFF2-40B4-BE49-F238E27FC236}">
                  <a16:creationId xmlns="" xmlns:a16="http://schemas.microsoft.com/office/drawing/2014/main" id="{909DBCB4-A2B5-48C7-96A2-859BEB3DD0F5}"/>
                </a:ext>
              </a:extLst>
            </p:cNvPr>
            <p:cNvSpPr/>
            <p:nvPr/>
          </p:nvSpPr>
          <p:spPr>
            <a:xfrm>
              <a:off x="6393244" y="3584787"/>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03</a:t>
              </a:r>
            </a:p>
          </p:txBody>
        </p:sp>
        <p:sp>
          <p:nvSpPr>
            <p:cNvPr id="13" name="îṣḻîḍe">
              <a:extLst>
                <a:ext uri="{FF2B5EF4-FFF2-40B4-BE49-F238E27FC236}">
                  <a16:creationId xmlns="" xmlns:a16="http://schemas.microsoft.com/office/drawing/2014/main" id="{F18B95D1-AB74-482E-AB05-4AC2EE31646B}"/>
                </a:ext>
              </a:extLst>
            </p:cNvPr>
            <p:cNvSpPr/>
            <p:nvPr/>
          </p:nvSpPr>
          <p:spPr>
            <a:xfrm>
              <a:off x="6384032" y="4472461"/>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04</a:t>
              </a:r>
            </a:p>
          </p:txBody>
        </p:sp>
        <p:cxnSp>
          <p:nvCxnSpPr>
            <p:cNvPr id="10" name="直接连接符 9">
              <a:extLst>
                <a:ext uri="{FF2B5EF4-FFF2-40B4-BE49-F238E27FC236}">
                  <a16:creationId xmlns="" xmlns:a16="http://schemas.microsoft.com/office/drawing/2014/main" id="{0668839E-EFF1-4C33-BC53-D891E30E9CDD}"/>
                </a:ext>
              </a:extLst>
            </p:cNvPr>
            <p:cNvCxnSpPr/>
            <p:nvPr/>
          </p:nvCxnSpPr>
          <p:spPr>
            <a:xfrm>
              <a:off x="6384032" y="2292098"/>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5F48F2C7-9B2F-4808-B231-37759D20DD4A}"/>
                </a:ext>
              </a:extLst>
            </p:cNvPr>
            <p:cNvCxnSpPr/>
            <p:nvPr/>
          </p:nvCxnSpPr>
          <p:spPr>
            <a:xfrm>
              <a:off x="6384032" y="3292221"/>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E047F2D8-361C-4D61-BA4C-7BF670C5273B}"/>
                </a:ext>
              </a:extLst>
            </p:cNvPr>
            <p:cNvCxnSpPr/>
            <p:nvPr/>
          </p:nvCxnSpPr>
          <p:spPr>
            <a:xfrm>
              <a:off x="6384032" y="4204603"/>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9" name="ïśľíḓé">
            <a:extLst>
              <a:ext uri="{FF2B5EF4-FFF2-40B4-BE49-F238E27FC236}">
                <a16:creationId xmlns="" xmlns:a16="http://schemas.microsoft.com/office/drawing/2014/main" id="{E088ECB0-E1DB-704B-BCA2-71870227A8D0}"/>
              </a:ext>
            </a:extLst>
          </p:cNvPr>
          <p:cNvSpPr txBox="1">
            <a:spLocks/>
          </p:cNvSpPr>
          <p:nvPr/>
        </p:nvSpPr>
        <p:spPr bwMode="auto">
          <a:xfrm>
            <a:off x="7248130" y="3462854"/>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寻找有价值的公司和应用</a:t>
            </a:r>
          </a:p>
        </p:txBody>
      </p:sp>
      <p:sp>
        <p:nvSpPr>
          <p:cNvPr id="30" name="ïśľíḓé">
            <a:extLst>
              <a:ext uri="{FF2B5EF4-FFF2-40B4-BE49-F238E27FC236}">
                <a16:creationId xmlns="" xmlns:a16="http://schemas.microsoft.com/office/drawing/2014/main" id="{AD9BB84D-AE39-AD43-BB91-D3176F04C376}"/>
              </a:ext>
            </a:extLst>
          </p:cNvPr>
          <p:cNvSpPr txBox="1">
            <a:spLocks/>
          </p:cNvSpPr>
          <p:nvPr/>
        </p:nvSpPr>
        <p:spPr bwMode="auto">
          <a:xfrm>
            <a:off x="7248130" y="4391954"/>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好例子坏例子</a:t>
            </a:r>
          </a:p>
        </p:txBody>
      </p:sp>
      <p:sp>
        <p:nvSpPr>
          <p:cNvPr id="31" name="ïśľíḓé">
            <a:extLst>
              <a:ext uri="{FF2B5EF4-FFF2-40B4-BE49-F238E27FC236}">
                <a16:creationId xmlns="" xmlns:a16="http://schemas.microsoft.com/office/drawing/2014/main" id="{3A535E39-AAD6-B648-97A1-AA2E993E030F}"/>
              </a:ext>
            </a:extLst>
          </p:cNvPr>
          <p:cNvSpPr txBox="1">
            <a:spLocks/>
          </p:cNvSpPr>
          <p:nvPr/>
        </p:nvSpPr>
        <p:spPr bwMode="auto">
          <a:xfrm>
            <a:off x="7248130" y="5231159"/>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结论</a:t>
            </a:r>
          </a:p>
        </p:txBody>
      </p:sp>
      <p:sp>
        <p:nvSpPr>
          <p:cNvPr id="32" name="ïśľíḓé">
            <a:extLst>
              <a:ext uri="{FF2B5EF4-FFF2-40B4-BE49-F238E27FC236}">
                <a16:creationId xmlns="" xmlns:a16="http://schemas.microsoft.com/office/drawing/2014/main" id="{E12ADDEE-00F6-B14B-868A-9933D3C86F51}"/>
              </a:ext>
            </a:extLst>
          </p:cNvPr>
          <p:cNvSpPr txBox="1">
            <a:spLocks/>
          </p:cNvSpPr>
          <p:nvPr/>
        </p:nvSpPr>
        <p:spPr bwMode="auto">
          <a:xfrm>
            <a:off x="7248130" y="2512672"/>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区块链行业应用分析</a:t>
            </a:r>
          </a:p>
        </p:txBody>
      </p:sp>
      <p:sp>
        <p:nvSpPr>
          <p:cNvPr id="33" name="îṣḻîḍe">
            <a:extLst>
              <a:ext uri="{FF2B5EF4-FFF2-40B4-BE49-F238E27FC236}">
                <a16:creationId xmlns="" xmlns:a16="http://schemas.microsoft.com/office/drawing/2014/main" id="{C2EFBF53-176E-5644-82E4-C8D48849A6B7}"/>
              </a:ext>
            </a:extLst>
          </p:cNvPr>
          <p:cNvSpPr/>
          <p:nvPr/>
        </p:nvSpPr>
        <p:spPr>
          <a:xfrm>
            <a:off x="6384032" y="5213564"/>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05</a:t>
            </a:r>
          </a:p>
        </p:txBody>
      </p:sp>
      <p:cxnSp>
        <p:nvCxnSpPr>
          <p:cNvPr id="34" name="直接连接符 11">
            <a:extLst>
              <a:ext uri="{FF2B5EF4-FFF2-40B4-BE49-F238E27FC236}">
                <a16:creationId xmlns="" xmlns:a16="http://schemas.microsoft.com/office/drawing/2014/main" id="{C88573AF-430B-8B4B-8FF0-978E71970FBC}"/>
              </a:ext>
            </a:extLst>
          </p:cNvPr>
          <p:cNvCxnSpPr/>
          <p:nvPr/>
        </p:nvCxnSpPr>
        <p:spPr>
          <a:xfrm>
            <a:off x="6281001" y="4970177"/>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14403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smtClean="0"/>
              <a:t>结论</a:t>
            </a:r>
            <a:r>
              <a:rPr lang="en-US" altLang="zh-CN" dirty="0" smtClean="0"/>
              <a:t>-</a:t>
            </a:r>
            <a:r>
              <a:rPr lang="zh-CN" altLang="en-US" dirty="0" smtClean="0"/>
              <a:t>中国区块链产业之路前途茫茫</a:t>
            </a:r>
            <a:endParaRPr lang="zh-CN" altLang="en-US" dirty="0"/>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3" name="矩形 2">
            <a:extLst>
              <a:ext uri="{FF2B5EF4-FFF2-40B4-BE49-F238E27FC236}">
                <a16:creationId xmlns="" xmlns:a16="http://schemas.microsoft.com/office/drawing/2014/main" id="{7F10D6BC-5D4B-5D4C-90DF-D094DC420D8E}"/>
              </a:ext>
            </a:extLst>
          </p:cNvPr>
          <p:cNvSpPr/>
          <p:nvPr/>
        </p:nvSpPr>
        <p:spPr>
          <a:xfrm>
            <a:off x="669923" y="1395376"/>
            <a:ext cx="10129455" cy="1015663"/>
          </a:xfrm>
          <a:prstGeom prst="rect">
            <a:avLst/>
          </a:prstGeom>
        </p:spPr>
        <p:txBody>
          <a:bodyPr wrap="square">
            <a:spAutoFit/>
          </a:bodyPr>
          <a:lstStyle/>
          <a:p>
            <a:r>
              <a:rPr lang="zh-CN" altLang="en-US" sz="2000" dirty="0">
                <a:solidFill>
                  <a:srgbClr val="24292E"/>
                </a:solidFill>
                <a:latin typeface="-apple-system"/>
              </a:rPr>
              <a:t>国内</a:t>
            </a:r>
            <a:r>
              <a:rPr lang="zh-CN" altLang="en-US" sz="2000" dirty="0" smtClean="0">
                <a:solidFill>
                  <a:srgbClr val="24292E"/>
                </a:solidFill>
                <a:latin typeface="-apple-system"/>
              </a:rPr>
              <a:t>：区块链在供应链行业没有</a:t>
            </a:r>
            <a:r>
              <a:rPr lang="zh-CN" altLang="en-US" sz="2000" dirty="0">
                <a:solidFill>
                  <a:srgbClr val="24292E"/>
                </a:solidFill>
                <a:latin typeface="-apple-system"/>
              </a:rPr>
              <a:t>有价值的区块链公司和项目</a:t>
            </a:r>
          </a:p>
          <a:p>
            <a:r>
              <a:rPr lang="zh-CN" altLang="en-US" sz="2000" dirty="0">
                <a:solidFill>
                  <a:srgbClr val="24292E"/>
                </a:solidFill>
                <a:latin typeface="-apple-system"/>
              </a:rPr>
              <a:t>国际：</a:t>
            </a:r>
            <a:r>
              <a:rPr lang="en-US" altLang="zh-CN" sz="2000" dirty="0" err="1">
                <a:solidFill>
                  <a:srgbClr val="24292E"/>
                </a:solidFill>
                <a:latin typeface="-apple-system"/>
              </a:rPr>
              <a:t>Skuchain</a:t>
            </a:r>
            <a:r>
              <a:rPr lang="zh-CN" altLang="en-US" sz="2000" dirty="0">
                <a:solidFill>
                  <a:srgbClr val="24292E"/>
                </a:solidFill>
                <a:latin typeface="-apple-system"/>
              </a:rPr>
              <a:t>（</a:t>
            </a:r>
            <a:r>
              <a:rPr lang="zh-CN" altLang="en-US" sz="2000" i="1" dirty="0">
                <a:solidFill>
                  <a:srgbClr val="24292E"/>
                </a:solidFill>
                <a:latin typeface="-apple-system"/>
              </a:rPr>
              <a:t>需要对在上述几个维度进行证明</a:t>
            </a:r>
            <a:r>
              <a:rPr lang="zh-CN" altLang="en-US" sz="2000" dirty="0" smtClean="0">
                <a:solidFill>
                  <a:srgbClr val="24292E"/>
                </a:solidFill>
                <a:latin typeface="-apple-system"/>
              </a:rPr>
              <a:t>）</a:t>
            </a:r>
            <a:endParaRPr lang="en-US" altLang="zh-CN" sz="2000" dirty="0" smtClean="0">
              <a:solidFill>
                <a:srgbClr val="24292E"/>
              </a:solidFill>
              <a:latin typeface="-apple-system"/>
            </a:endParaRPr>
          </a:p>
          <a:p>
            <a:endParaRPr lang="en-US" altLang="zh-CN" sz="2000" b="0" i="0" dirty="0">
              <a:solidFill>
                <a:srgbClr val="24292E"/>
              </a:solidFill>
              <a:effectLst/>
              <a:latin typeface="-apple-system"/>
            </a:endParaRPr>
          </a:p>
        </p:txBody>
      </p:sp>
      <p:sp>
        <p:nvSpPr>
          <p:cNvPr id="6" name="矩形 5">
            <a:extLst>
              <a:ext uri="{FF2B5EF4-FFF2-40B4-BE49-F238E27FC236}">
                <a16:creationId xmlns="" xmlns:a16="http://schemas.microsoft.com/office/drawing/2014/main" id="{7F10D6BC-5D4B-5D4C-90DF-D094DC420D8E}"/>
              </a:ext>
            </a:extLst>
          </p:cNvPr>
          <p:cNvSpPr/>
          <p:nvPr/>
        </p:nvSpPr>
        <p:spPr>
          <a:xfrm>
            <a:off x="669923" y="2977828"/>
            <a:ext cx="10429000" cy="1077218"/>
          </a:xfrm>
          <a:prstGeom prst="rect">
            <a:avLst/>
          </a:prstGeom>
        </p:spPr>
        <p:txBody>
          <a:bodyPr wrap="square">
            <a:spAutoFit/>
          </a:bodyPr>
          <a:lstStyle/>
          <a:p>
            <a:r>
              <a:rPr lang="zh-CN" altLang="en-US" sz="3200" dirty="0">
                <a:solidFill>
                  <a:srgbClr val="24292E"/>
                </a:solidFill>
                <a:latin typeface="-apple-system"/>
              </a:rPr>
              <a:t>政府</a:t>
            </a:r>
            <a:r>
              <a:rPr lang="zh-CN" altLang="en-US" sz="3200" dirty="0" smtClean="0">
                <a:solidFill>
                  <a:srgbClr val="24292E"/>
                </a:solidFill>
                <a:latin typeface="-apple-system"/>
              </a:rPr>
              <a:t>：</a:t>
            </a:r>
            <a:r>
              <a:rPr lang="zh-CN" altLang="en-US" sz="3200" dirty="0" smtClean="0">
                <a:solidFill>
                  <a:srgbClr val="24292E"/>
                </a:solidFill>
                <a:latin typeface="-apple-system"/>
              </a:rPr>
              <a:t>政府备案希望更好监管，政府项目大多是政绩工程</a:t>
            </a:r>
            <a:endParaRPr lang="en-US" altLang="zh-CN" sz="3200" dirty="0" smtClean="0">
              <a:solidFill>
                <a:srgbClr val="24292E"/>
              </a:solidFill>
              <a:latin typeface="-apple-system"/>
            </a:endParaRPr>
          </a:p>
          <a:p>
            <a:r>
              <a:rPr lang="zh-CN" altLang="en-US" sz="3200" b="0" i="0" dirty="0" smtClean="0">
                <a:solidFill>
                  <a:srgbClr val="24292E"/>
                </a:solidFill>
                <a:effectLst/>
                <a:latin typeface="-apple-system"/>
              </a:rPr>
              <a:t>企业：追逐利润，</a:t>
            </a:r>
            <a:r>
              <a:rPr lang="zh-CN" altLang="en-US" sz="3200" b="0" i="0" dirty="0" smtClean="0">
                <a:solidFill>
                  <a:srgbClr val="24292E"/>
                </a:solidFill>
                <a:effectLst/>
                <a:latin typeface="-apple-system"/>
              </a:rPr>
              <a:t>借</a:t>
            </a:r>
            <a:r>
              <a:rPr lang="zh-CN" altLang="en-US" sz="3200" dirty="0">
                <a:solidFill>
                  <a:srgbClr val="24292E"/>
                </a:solidFill>
                <a:latin typeface="-apple-system"/>
              </a:rPr>
              <a:t>风口</a:t>
            </a:r>
            <a:r>
              <a:rPr lang="zh-CN" altLang="en-US" sz="3200" b="0" i="0" dirty="0" smtClean="0">
                <a:solidFill>
                  <a:srgbClr val="24292E"/>
                </a:solidFill>
                <a:effectLst/>
                <a:latin typeface="-apple-system"/>
              </a:rPr>
              <a:t>包装</a:t>
            </a:r>
            <a:r>
              <a:rPr lang="zh-CN" altLang="en-US" sz="3200" b="0" i="0" dirty="0" smtClean="0">
                <a:solidFill>
                  <a:srgbClr val="24292E"/>
                </a:solidFill>
                <a:effectLst/>
                <a:latin typeface="-apple-system"/>
              </a:rPr>
              <a:t>圈</a:t>
            </a:r>
            <a:r>
              <a:rPr lang="zh-CN" altLang="en-US" sz="3200" b="0" i="0" dirty="0" smtClean="0">
                <a:solidFill>
                  <a:srgbClr val="24292E"/>
                </a:solidFill>
                <a:effectLst/>
                <a:latin typeface="-apple-system"/>
              </a:rPr>
              <a:t>钱</a:t>
            </a:r>
            <a:endParaRPr lang="en-US" altLang="zh-CN" sz="3200" b="0" i="0" dirty="0" smtClean="0">
              <a:solidFill>
                <a:srgbClr val="24292E"/>
              </a:solidFill>
              <a:effectLst/>
              <a:latin typeface="-apple-system"/>
            </a:endParaRPr>
          </a:p>
        </p:txBody>
      </p:sp>
      <p:sp>
        <p:nvSpPr>
          <p:cNvPr id="7" name="矩形 6"/>
          <p:cNvSpPr/>
          <p:nvPr/>
        </p:nvSpPr>
        <p:spPr>
          <a:xfrm>
            <a:off x="2421413" y="5010071"/>
            <a:ext cx="6853158" cy="707886"/>
          </a:xfrm>
          <a:prstGeom prst="rect">
            <a:avLst/>
          </a:prstGeom>
        </p:spPr>
        <p:txBody>
          <a:bodyPr wrap="none">
            <a:spAutoFit/>
          </a:bodyPr>
          <a:lstStyle/>
          <a:p>
            <a:r>
              <a:rPr lang="zh-CN" altLang="en-US" sz="4000" dirty="0"/>
              <a:t>中国区块链产业之路前途茫茫</a:t>
            </a:r>
          </a:p>
        </p:txBody>
      </p:sp>
    </p:spTree>
    <p:extLst>
      <p:ext uri="{BB962C8B-B14F-4D97-AF65-F5344CB8AC3E}">
        <p14:creationId xmlns:p14="http://schemas.microsoft.com/office/powerpoint/2010/main" val="28791385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rgbClr val="182452"/>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 xmlns:a16="http://schemas.microsoft.com/office/drawing/2014/main" id="{FA3C051F-18D8-9942-9176-FC219433390F}"/>
              </a:ext>
            </a:extLst>
          </p:cNvPr>
          <p:cNvSpPr/>
          <p:nvPr/>
        </p:nvSpPr>
        <p:spPr>
          <a:xfrm>
            <a:off x="0" y="2618245"/>
            <a:ext cx="12192000" cy="1621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6">
            <a:extLst/>
          </p:cNvPr>
          <p:cNvSpPr txBox="1"/>
          <p:nvPr/>
        </p:nvSpPr>
        <p:spPr>
          <a:xfrm>
            <a:off x="2309895" y="2685122"/>
            <a:ext cx="7572210" cy="1525136"/>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rgbClr val="182452"/>
                </a:solidFill>
                <a:latin typeface="+mn-lt"/>
              </a:rPr>
              <a:t>THANKS</a:t>
            </a:r>
            <a:endParaRPr lang="zh-CN" altLang="en-US" sz="16600" b="1" dirty="0">
              <a:solidFill>
                <a:srgbClr val="182452"/>
              </a:solidFill>
              <a:latin typeface="+mn-lt"/>
            </a:endParaRPr>
          </a:p>
        </p:txBody>
      </p:sp>
    </p:spTree>
    <p:extLst>
      <p:ext uri="{BB962C8B-B14F-4D97-AF65-F5344CB8AC3E}">
        <p14:creationId xmlns:p14="http://schemas.microsoft.com/office/powerpoint/2010/main" val="12590430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F969455-93F3-4849-9FF2-A586B50A5DB9}"/>
              </a:ext>
            </a:extLst>
          </p:cNvPr>
          <p:cNvSpPr>
            <a:spLocks noGrp="1"/>
          </p:cNvSpPr>
          <p:nvPr>
            <p:ph type="title"/>
          </p:nvPr>
        </p:nvSpPr>
        <p:spPr/>
        <p:txBody>
          <a:bodyPr/>
          <a:lstStyle/>
          <a:p>
            <a:r>
              <a:rPr lang="en-US" altLang="zh-CN" dirty="0"/>
              <a:t>we</a:t>
            </a:r>
            <a:endParaRPr lang="zh-CN" altLang="en-US" dirty="0"/>
          </a:p>
        </p:txBody>
      </p:sp>
      <p:sp>
        <p:nvSpPr>
          <p:cNvPr id="3" name="页脚占位符 2">
            <a:extLst>
              <a:ext uri="{FF2B5EF4-FFF2-40B4-BE49-F238E27FC236}">
                <a16:creationId xmlns="" xmlns:a16="http://schemas.microsoft.com/office/drawing/2014/main" id="{A00EC2F9-73E9-4811-90A7-C65ACCDE8F7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E543B798-710A-473D-A185-6EC142B92F7A}"/>
              </a:ext>
            </a:extLst>
          </p:cNvPr>
          <p:cNvSpPr>
            <a:spLocks noGrp="1"/>
          </p:cNvSpPr>
          <p:nvPr>
            <p:ph type="sldNum" sz="quarter" idx="12"/>
          </p:nvPr>
        </p:nvSpPr>
        <p:spPr/>
        <p:txBody>
          <a:bodyPr/>
          <a:lstStyle/>
          <a:p>
            <a:fld id="{5DD3DB80-B894-403A-B48E-6FDC1A72010E}" type="slidenum">
              <a:rPr lang="zh-CN" altLang="en-US" smtClean="0"/>
              <a:pPr/>
              <a:t>32</a:t>
            </a:fld>
            <a:endParaRPr lang="zh-CN" altLang="en-US"/>
          </a:p>
        </p:txBody>
      </p:sp>
      <p:grpSp>
        <p:nvGrpSpPr>
          <p:cNvPr id="5" name="2acf26f0-9a9a-4492-a32b-8545e2447d1c"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353A8115-3C62-4014-A9AD-86FE42BF5037}"/>
              </a:ext>
            </a:extLst>
          </p:cNvPr>
          <p:cNvGrpSpPr>
            <a:grpSpLocks noChangeAspect="1"/>
          </p:cNvGrpSpPr>
          <p:nvPr>
            <p:custDataLst>
              <p:tags r:id="rId1"/>
            </p:custDataLst>
          </p:nvPr>
        </p:nvGrpSpPr>
        <p:grpSpPr>
          <a:xfrm>
            <a:off x="680200" y="1674000"/>
            <a:ext cx="10840530" cy="3878287"/>
            <a:chOff x="680200" y="1674000"/>
            <a:chExt cx="10840530" cy="3878287"/>
          </a:xfrm>
        </p:grpSpPr>
        <p:grpSp>
          <p:nvGrpSpPr>
            <p:cNvPr id="6" name="iṥļiďê">
              <a:extLst>
                <a:ext uri="{FF2B5EF4-FFF2-40B4-BE49-F238E27FC236}">
                  <a16:creationId xmlns="" xmlns:a16="http://schemas.microsoft.com/office/drawing/2014/main" id="{B6511138-BA84-43F2-8015-06E62C82BA68}"/>
                </a:ext>
              </a:extLst>
            </p:cNvPr>
            <p:cNvGrpSpPr/>
            <p:nvPr/>
          </p:nvGrpSpPr>
          <p:grpSpPr>
            <a:xfrm>
              <a:off x="4236704" y="1814874"/>
              <a:ext cx="3718592" cy="3737413"/>
              <a:chOff x="4244229" y="1752916"/>
              <a:chExt cx="3718592" cy="3737413"/>
            </a:xfrm>
          </p:grpSpPr>
          <p:sp>
            <p:nvSpPr>
              <p:cNvPr id="15" name="íŝľîḋè">
                <a:extLst>
                  <a:ext uri="{FF2B5EF4-FFF2-40B4-BE49-F238E27FC236}">
                    <a16:creationId xmlns="" xmlns:a16="http://schemas.microsoft.com/office/drawing/2014/main" id="{59AD47BB-54C9-41DB-BA5F-621EEFA787D5}"/>
                  </a:ext>
                </a:extLst>
              </p:cNvPr>
              <p:cNvSpPr/>
              <p:nvPr/>
            </p:nvSpPr>
            <p:spPr>
              <a:xfrm rot="16200000" flipH="1" flipV="1">
                <a:off x="5975582" y="2637414"/>
                <a:ext cx="1987237" cy="1987240"/>
              </a:xfrm>
              <a:prstGeom prst="arc">
                <a:avLst>
                  <a:gd name="adj1" fmla="val 10736977"/>
                  <a:gd name="adj2" fmla="val 0"/>
                </a:avLst>
              </a:prstGeom>
              <a:ln w="19050">
                <a:solidFill>
                  <a:schemeClr val="accent4"/>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6" name="işḷíḍé">
                <a:extLst>
                  <a:ext uri="{FF2B5EF4-FFF2-40B4-BE49-F238E27FC236}">
                    <a16:creationId xmlns="" xmlns:a16="http://schemas.microsoft.com/office/drawing/2014/main" id="{A07817D1-ED3D-48F0-A959-512B53854CCD}"/>
                  </a:ext>
                </a:extLst>
              </p:cNvPr>
              <p:cNvSpPr/>
              <p:nvPr/>
            </p:nvSpPr>
            <p:spPr>
              <a:xfrm rot="5400000" flipH="1" flipV="1">
                <a:off x="4244230" y="2637413"/>
                <a:ext cx="1987237" cy="1987240"/>
              </a:xfrm>
              <a:prstGeom prst="arc">
                <a:avLst>
                  <a:gd name="adj1" fmla="val 10736977"/>
                  <a:gd name="adj2" fmla="val 0"/>
                </a:avLst>
              </a:prstGeom>
              <a:ln w="19050">
                <a:solidFill>
                  <a:schemeClr val="accent2"/>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7" name="iṥľiḑè">
                <a:extLst>
                  <a:ext uri="{FF2B5EF4-FFF2-40B4-BE49-F238E27FC236}">
                    <a16:creationId xmlns="" xmlns:a16="http://schemas.microsoft.com/office/drawing/2014/main" id="{C6FC70BC-049E-49A7-84A7-48BFFF3B3974}"/>
                  </a:ext>
                </a:extLst>
              </p:cNvPr>
              <p:cNvSpPr/>
              <p:nvPr/>
            </p:nvSpPr>
            <p:spPr>
              <a:xfrm rot="10800000" flipH="1" flipV="1">
                <a:off x="5102382" y="1752916"/>
                <a:ext cx="1987237" cy="1987240"/>
              </a:xfrm>
              <a:prstGeom prst="arc">
                <a:avLst>
                  <a:gd name="adj1" fmla="val 10736977"/>
                  <a:gd name="adj2" fmla="val 0"/>
                </a:avLst>
              </a:prstGeom>
              <a:ln w="19050">
                <a:solidFill>
                  <a:schemeClr val="accent1"/>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8" name="íśľíḍè">
                <a:extLst>
                  <a:ext uri="{FF2B5EF4-FFF2-40B4-BE49-F238E27FC236}">
                    <a16:creationId xmlns="" xmlns:a16="http://schemas.microsoft.com/office/drawing/2014/main" id="{A4CE5CA4-5A5A-4AA1-9726-4AB7188A0961}"/>
                  </a:ext>
                </a:extLst>
              </p:cNvPr>
              <p:cNvSpPr/>
              <p:nvPr/>
            </p:nvSpPr>
            <p:spPr>
              <a:xfrm rot="10800000" flipH="1">
                <a:off x="5102383" y="3503089"/>
                <a:ext cx="1987237" cy="1987240"/>
              </a:xfrm>
              <a:prstGeom prst="arc">
                <a:avLst>
                  <a:gd name="adj1" fmla="val 10736977"/>
                  <a:gd name="adj2" fmla="val 0"/>
                </a:avLst>
              </a:prstGeom>
              <a:ln w="19050">
                <a:solidFill>
                  <a:schemeClr val="accent3"/>
                </a:solidFill>
                <a:prstDash val="solid"/>
              </a:ln>
            </p:spPr>
            <p:style>
              <a:lnRef idx="1">
                <a:schemeClr val="accent1"/>
              </a:lnRef>
              <a:fillRef idx="0">
                <a:schemeClr val="accent1"/>
              </a:fillRef>
              <a:effectRef idx="0">
                <a:schemeClr val="accent1"/>
              </a:effectRef>
              <a:fontRef idx="minor">
                <a:schemeClr val="tx1"/>
              </a:fontRef>
            </p:style>
            <p:txBody>
              <a:bodyPr anchor="ctr"/>
              <a:lstStyle/>
              <a:p>
                <a:pPr algn="ctr"/>
                <a:endParaRPr/>
              </a:p>
            </p:txBody>
          </p:sp>
          <p:sp>
            <p:nvSpPr>
              <p:cNvPr id="19" name="iṩľîdè">
                <a:extLst>
                  <a:ext uri="{FF2B5EF4-FFF2-40B4-BE49-F238E27FC236}">
                    <a16:creationId xmlns="" xmlns:a16="http://schemas.microsoft.com/office/drawing/2014/main" id="{47F18859-2A26-4C9C-8CE2-1B056C216BCD}"/>
                  </a:ext>
                </a:extLst>
              </p:cNvPr>
              <p:cNvSpPr/>
              <p:nvPr/>
            </p:nvSpPr>
            <p:spPr>
              <a:xfrm>
                <a:off x="4267200" y="1802233"/>
                <a:ext cx="3657600" cy="3657600"/>
              </a:xfrm>
              <a:prstGeom prst="diamond">
                <a:avLst/>
              </a:prstGeom>
              <a:solidFill>
                <a:schemeClr val="bg2">
                  <a:lumMod val="100000"/>
                </a:schemeClr>
              </a:solidFill>
              <a:ln w="12700" cap="flat" cmpd="sng" algn="ctr">
                <a:noFill/>
                <a:prstDash val="solid"/>
                <a:round/>
                <a:headEnd type="none" w="med" len="med"/>
                <a:tailEnd type="none" w="med" len="med"/>
              </a:ln>
              <a:effectLst/>
              <a:extLst>
                <a:ext uri="{91240B29-F687-4F45-9708-019B960494DF}">
                  <a14:hiddenLine xmlns:a14="http://schemas.microsoft.com/office/drawing/2010/main" w="12700" cap="flat" cmpd="sng" algn="ctr">
                    <a:solidFill>
                      <a:schemeClr val="bg2">
                        <a:lumMod val="100000"/>
                      </a:schemeClr>
                    </a:solidFill>
                    <a:prstDash val="solid"/>
                    <a:round/>
                    <a:headEnd type="none" w="med" len="med"/>
                    <a:tailEnd type="none" w="med" len="med"/>
                  </a14:hiddenLine>
                </a:ext>
              </a:extLst>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endParaRPr/>
              </a:p>
            </p:txBody>
          </p:sp>
          <p:grpSp>
            <p:nvGrpSpPr>
              <p:cNvPr id="20" name="íṧļiḑe">
                <a:extLst>
                  <a:ext uri="{FF2B5EF4-FFF2-40B4-BE49-F238E27FC236}">
                    <a16:creationId xmlns="" xmlns:a16="http://schemas.microsoft.com/office/drawing/2014/main" id="{8C5A3802-D86F-42F4-90CB-D832A9E179A1}"/>
                  </a:ext>
                </a:extLst>
              </p:cNvPr>
              <p:cNvGrpSpPr/>
              <p:nvPr/>
            </p:nvGrpSpPr>
            <p:grpSpPr>
              <a:xfrm>
                <a:off x="4614672" y="2149705"/>
                <a:ext cx="1426464" cy="1426464"/>
                <a:chOff x="3461004" y="1700112"/>
                <a:chExt cx="1069848" cy="1069848"/>
              </a:xfrm>
            </p:grpSpPr>
            <p:sp>
              <p:nvSpPr>
                <p:cNvPr id="34" name="ïṣḻíďé">
                  <a:extLst>
                    <a:ext uri="{FF2B5EF4-FFF2-40B4-BE49-F238E27FC236}">
                      <a16:creationId xmlns="" xmlns:a16="http://schemas.microsoft.com/office/drawing/2014/main" id="{9E8F1DB8-6B1B-424B-8143-DE713B439196}"/>
                    </a:ext>
                  </a:extLst>
                </p:cNvPr>
                <p:cNvSpPr/>
                <p:nvPr/>
              </p:nvSpPr>
              <p:spPr>
                <a:xfrm>
                  <a:off x="3461004" y="1700112"/>
                  <a:ext cx="1069848" cy="1069848"/>
                </a:xfrm>
                <a:prstGeom prst="ellipse">
                  <a:avLst/>
                </a:prstGeom>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5" name="íSḷiḑê">
                  <a:extLst>
                    <a:ext uri="{FF2B5EF4-FFF2-40B4-BE49-F238E27FC236}">
                      <a16:creationId xmlns="" xmlns:a16="http://schemas.microsoft.com/office/drawing/2014/main" id="{53A2CA66-B004-43D8-8698-33AB6CDEAB87}"/>
                    </a:ext>
                  </a:extLst>
                </p:cNvPr>
                <p:cNvSpPr/>
                <p:nvPr/>
              </p:nvSpPr>
              <p:spPr>
                <a:xfrm>
                  <a:off x="3513229" y="1752337"/>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1" name="îsḻïḍê">
                <a:extLst>
                  <a:ext uri="{FF2B5EF4-FFF2-40B4-BE49-F238E27FC236}">
                    <a16:creationId xmlns="" xmlns:a16="http://schemas.microsoft.com/office/drawing/2014/main" id="{35073B18-42CF-4987-B9FE-B8AFC2BF25F4}"/>
                  </a:ext>
                </a:extLst>
              </p:cNvPr>
              <p:cNvSpPr/>
              <p:nvPr/>
            </p:nvSpPr>
            <p:spPr bwMode="auto">
              <a:xfrm>
                <a:off x="5112439" y="2585625"/>
                <a:ext cx="430931" cy="554624"/>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bg1"/>
              </a:solidFill>
              <a:ln w="9525">
                <a:noFill/>
                <a:round/>
                <a:headEnd/>
                <a:tailEnd/>
              </a:ln>
            </p:spPr>
            <p:txBody>
              <a:bodyPr anchor="ctr"/>
              <a:lstStyle/>
              <a:p>
                <a:pPr algn="ctr"/>
                <a:endParaRPr/>
              </a:p>
            </p:txBody>
          </p:sp>
          <p:grpSp>
            <p:nvGrpSpPr>
              <p:cNvPr id="22" name="íṡliḋe">
                <a:extLst>
                  <a:ext uri="{FF2B5EF4-FFF2-40B4-BE49-F238E27FC236}">
                    <a16:creationId xmlns="" xmlns:a16="http://schemas.microsoft.com/office/drawing/2014/main" id="{5F913656-5949-413D-9617-D97CF0B7B725}"/>
                  </a:ext>
                </a:extLst>
              </p:cNvPr>
              <p:cNvGrpSpPr/>
              <p:nvPr/>
            </p:nvGrpSpPr>
            <p:grpSpPr>
              <a:xfrm>
                <a:off x="4614672" y="3685897"/>
                <a:ext cx="1426464" cy="1426464"/>
                <a:chOff x="3461004" y="2852256"/>
                <a:chExt cx="1069848" cy="1069848"/>
              </a:xfrm>
            </p:grpSpPr>
            <p:sp>
              <p:nvSpPr>
                <p:cNvPr id="32" name="ïṩḻíde">
                  <a:extLst>
                    <a:ext uri="{FF2B5EF4-FFF2-40B4-BE49-F238E27FC236}">
                      <a16:creationId xmlns="" xmlns:a16="http://schemas.microsoft.com/office/drawing/2014/main" id="{939E967F-5090-4981-BF1B-67604CB3FD2A}"/>
                    </a:ext>
                  </a:extLst>
                </p:cNvPr>
                <p:cNvSpPr/>
                <p:nvPr/>
              </p:nvSpPr>
              <p:spPr>
                <a:xfrm>
                  <a:off x="3461004" y="2852256"/>
                  <a:ext cx="1069848" cy="1069848"/>
                </a:xfrm>
                <a:prstGeom prst="ellipse">
                  <a:avLst/>
                </a:prstGeom>
                <a:solidFill>
                  <a:schemeClr val="accent3"/>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3" name="íşľiḑê">
                  <a:extLst>
                    <a:ext uri="{FF2B5EF4-FFF2-40B4-BE49-F238E27FC236}">
                      <a16:creationId xmlns="" xmlns:a16="http://schemas.microsoft.com/office/drawing/2014/main" id="{F04B4DC9-8BD3-49DE-BF7F-036C876C6806}"/>
                    </a:ext>
                  </a:extLst>
                </p:cNvPr>
                <p:cNvSpPr/>
                <p:nvPr/>
              </p:nvSpPr>
              <p:spPr>
                <a:xfrm>
                  <a:off x="3513229" y="2904481"/>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3" name="iṣḻíḓê">
                <a:extLst>
                  <a:ext uri="{FF2B5EF4-FFF2-40B4-BE49-F238E27FC236}">
                    <a16:creationId xmlns="" xmlns:a16="http://schemas.microsoft.com/office/drawing/2014/main" id="{55006BE3-6DF9-42FB-90F9-01E6317C675F}"/>
                  </a:ext>
                </a:extLst>
              </p:cNvPr>
              <p:cNvSpPr/>
              <p:nvPr/>
            </p:nvSpPr>
            <p:spPr bwMode="auto">
              <a:xfrm>
                <a:off x="5174446" y="4246729"/>
                <a:ext cx="306917" cy="304800"/>
              </a:xfrm>
              <a:custGeom>
                <a:avLst/>
                <a:gdLst/>
                <a:ahLst/>
                <a:cxnLst>
                  <a:cxn ang="0">
                    <a:pos x="105" y="105"/>
                  </a:cxn>
                  <a:cxn ang="0">
                    <a:pos x="105" y="144"/>
                  </a:cxn>
                  <a:cxn ang="0">
                    <a:pos x="145" y="144"/>
                  </a:cxn>
                  <a:cxn ang="0">
                    <a:pos x="145" y="105"/>
                  </a:cxn>
                  <a:cxn ang="0">
                    <a:pos x="105" y="105"/>
                  </a:cxn>
                  <a:cxn ang="0">
                    <a:pos x="105" y="105"/>
                  </a:cxn>
                  <a:cxn ang="0">
                    <a:pos x="105" y="52"/>
                  </a:cxn>
                  <a:cxn ang="0">
                    <a:pos x="105" y="91"/>
                  </a:cxn>
                  <a:cxn ang="0">
                    <a:pos x="145" y="91"/>
                  </a:cxn>
                  <a:cxn ang="0">
                    <a:pos x="145" y="52"/>
                  </a:cxn>
                  <a:cxn ang="0">
                    <a:pos x="105" y="52"/>
                  </a:cxn>
                  <a:cxn ang="0">
                    <a:pos x="105" y="52"/>
                  </a:cxn>
                  <a:cxn ang="0">
                    <a:pos x="105" y="0"/>
                  </a:cxn>
                  <a:cxn ang="0">
                    <a:pos x="105" y="39"/>
                  </a:cxn>
                  <a:cxn ang="0">
                    <a:pos x="145" y="39"/>
                  </a:cxn>
                  <a:cxn ang="0">
                    <a:pos x="145" y="0"/>
                  </a:cxn>
                  <a:cxn ang="0">
                    <a:pos x="105" y="0"/>
                  </a:cxn>
                  <a:cxn ang="0">
                    <a:pos x="105" y="0"/>
                  </a:cxn>
                  <a:cxn ang="0">
                    <a:pos x="53" y="105"/>
                  </a:cxn>
                  <a:cxn ang="0">
                    <a:pos x="53" y="144"/>
                  </a:cxn>
                  <a:cxn ang="0">
                    <a:pos x="92" y="144"/>
                  </a:cxn>
                  <a:cxn ang="0">
                    <a:pos x="92" y="105"/>
                  </a:cxn>
                  <a:cxn ang="0">
                    <a:pos x="53" y="105"/>
                  </a:cxn>
                  <a:cxn ang="0">
                    <a:pos x="53" y="105"/>
                  </a:cxn>
                  <a:cxn ang="0">
                    <a:pos x="53" y="52"/>
                  </a:cxn>
                  <a:cxn ang="0">
                    <a:pos x="53" y="91"/>
                  </a:cxn>
                  <a:cxn ang="0">
                    <a:pos x="92" y="91"/>
                  </a:cxn>
                  <a:cxn ang="0">
                    <a:pos x="92" y="52"/>
                  </a:cxn>
                  <a:cxn ang="0">
                    <a:pos x="53" y="52"/>
                  </a:cxn>
                  <a:cxn ang="0">
                    <a:pos x="53" y="52"/>
                  </a:cxn>
                  <a:cxn ang="0">
                    <a:pos x="53" y="0"/>
                  </a:cxn>
                  <a:cxn ang="0">
                    <a:pos x="53" y="39"/>
                  </a:cxn>
                  <a:cxn ang="0">
                    <a:pos x="92" y="39"/>
                  </a:cxn>
                  <a:cxn ang="0">
                    <a:pos x="92" y="0"/>
                  </a:cxn>
                  <a:cxn ang="0">
                    <a:pos x="53" y="0"/>
                  </a:cxn>
                  <a:cxn ang="0">
                    <a:pos x="53" y="0"/>
                  </a:cxn>
                  <a:cxn ang="0">
                    <a:pos x="0" y="105"/>
                  </a:cxn>
                  <a:cxn ang="0">
                    <a:pos x="0" y="144"/>
                  </a:cxn>
                  <a:cxn ang="0">
                    <a:pos x="40" y="144"/>
                  </a:cxn>
                  <a:cxn ang="0">
                    <a:pos x="40" y="105"/>
                  </a:cxn>
                  <a:cxn ang="0">
                    <a:pos x="0" y="105"/>
                  </a:cxn>
                  <a:cxn ang="0">
                    <a:pos x="0" y="105"/>
                  </a:cxn>
                  <a:cxn ang="0">
                    <a:pos x="0" y="52"/>
                  </a:cxn>
                  <a:cxn ang="0">
                    <a:pos x="0" y="91"/>
                  </a:cxn>
                  <a:cxn ang="0">
                    <a:pos x="40" y="91"/>
                  </a:cxn>
                  <a:cxn ang="0">
                    <a:pos x="40" y="52"/>
                  </a:cxn>
                  <a:cxn ang="0">
                    <a:pos x="0" y="52"/>
                  </a:cxn>
                  <a:cxn ang="0">
                    <a:pos x="0" y="52"/>
                  </a:cxn>
                  <a:cxn ang="0">
                    <a:pos x="0" y="0"/>
                  </a:cxn>
                  <a:cxn ang="0">
                    <a:pos x="0" y="39"/>
                  </a:cxn>
                  <a:cxn ang="0">
                    <a:pos x="40" y="39"/>
                  </a:cxn>
                  <a:cxn ang="0">
                    <a:pos x="40" y="0"/>
                  </a:cxn>
                  <a:cxn ang="0">
                    <a:pos x="0" y="0"/>
                  </a:cxn>
                  <a:cxn ang="0">
                    <a:pos x="0" y="0"/>
                  </a:cxn>
                </a:cxnLst>
                <a:rect l="0" t="0" r="r" b="b"/>
                <a:pathLst>
                  <a:path w="145" h="144">
                    <a:moveTo>
                      <a:pt x="105" y="105"/>
                    </a:moveTo>
                    <a:lnTo>
                      <a:pt x="105" y="144"/>
                    </a:lnTo>
                    <a:lnTo>
                      <a:pt x="145" y="144"/>
                    </a:lnTo>
                    <a:lnTo>
                      <a:pt x="145" y="105"/>
                    </a:lnTo>
                    <a:lnTo>
                      <a:pt x="105" y="105"/>
                    </a:lnTo>
                    <a:lnTo>
                      <a:pt x="105" y="105"/>
                    </a:lnTo>
                    <a:close/>
                    <a:moveTo>
                      <a:pt x="105" y="52"/>
                    </a:moveTo>
                    <a:lnTo>
                      <a:pt x="105" y="91"/>
                    </a:lnTo>
                    <a:lnTo>
                      <a:pt x="145" y="91"/>
                    </a:lnTo>
                    <a:lnTo>
                      <a:pt x="145" y="52"/>
                    </a:lnTo>
                    <a:lnTo>
                      <a:pt x="105" y="52"/>
                    </a:lnTo>
                    <a:lnTo>
                      <a:pt x="105" y="52"/>
                    </a:lnTo>
                    <a:close/>
                    <a:moveTo>
                      <a:pt x="105" y="0"/>
                    </a:moveTo>
                    <a:lnTo>
                      <a:pt x="105" y="39"/>
                    </a:lnTo>
                    <a:lnTo>
                      <a:pt x="145" y="39"/>
                    </a:lnTo>
                    <a:lnTo>
                      <a:pt x="145" y="0"/>
                    </a:lnTo>
                    <a:lnTo>
                      <a:pt x="105" y="0"/>
                    </a:lnTo>
                    <a:lnTo>
                      <a:pt x="105" y="0"/>
                    </a:lnTo>
                    <a:close/>
                    <a:moveTo>
                      <a:pt x="53" y="105"/>
                    </a:moveTo>
                    <a:lnTo>
                      <a:pt x="53" y="144"/>
                    </a:lnTo>
                    <a:lnTo>
                      <a:pt x="92" y="144"/>
                    </a:lnTo>
                    <a:lnTo>
                      <a:pt x="92" y="105"/>
                    </a:lnTo>
                    <a:lnTo>
                      <a:pt x="53" y="105"/>
                    </a:lnTo>
                    <a:lnTo>
                      <a:pt x="53" y="105"/>
                    </a:lnTo>
                    <a:close/>
                    <a:moveTo>
                      <a:pt x="53" y="52"/>
                    </a:moveTo>
                    <a:lnTo>
                      <a:pt x="53" y="91"/>
                    </a:lnTo>
                    <a:lnTo>
                      <a:pt x="92" y="91"/>
                    </a:lnTo>
                    <a:lnTo>
                      <a:pt x="92" y="52"/>
                    </a:lnTo>
                    <a:lnTo>
                      <a:pt x="53" y="52"/>
                    </a:lnTo>
                    <a:lnTo>
                      <a:pt x="53" y="52"/>
                    </a:lnTo>
                    <a:close/>
                    <a:moveTo>
                      <a:pt x="53" y="0"/>
                    </a:moveTo>
                    <a:lnTo>
                      <a:pt x="53" y="39"/>
                    </a:lnTo>
                    <a:lnTo>
                      <a:pt x="92" y="39"/>
                    </a:lnTo>
                    <a:lnTo>
                      <a:pt x="92" y="0"/>
                    </a:lnTo>
                    <a:lnTo>
                      <a:pt x="53" y="0"/>
                    </a:lnTo>
                    <a:lnTo>
                      <a:pt x="53" y="0"/>
                    </a:lnTo>
                    <a:close/>
                    <a:moveTo>
                      <a:pt x="0" y="105"/>
                    </a:moveTo>
                    <a:lnTo>
                      <a:pt x="0" y="144"/>
                    </a:lnTo>
                    <a:lnTo>
                      <a:pt x="40" y="144"/>
                    </a:lnTo>
                    <a:lnTo>
                      <a:pt x="40" y="105"/>
                    </a:lnTo>
                    <a:lnTo>
                      <a:pt x="0" y="105"/>
                    </a:lnTo>
                    <a:lnTo>
                      <a:pt x="0" y="105"/>
                    </a:lnTo>
                    <a:close/>
                    <a:moveTo>
                      <a:pt x="0" y="52"/>
                    </a:moveTo>
                    <a:lnTo>
                      <a:pt x="0" y="91"/>
                    </a:lnTo>
                    <a:lnTo>
                      <a:pt x="40" y="91"/>
                    </a:lnTo>
                    <a:lnTo>
                      <a:pt x="40" y="52"/>
                    </a:lnTo>
                    <a:lnTo>
                      <a:pt x="0" y="52"/>
                    </a:lnTo>
                    <a:lnTo>
                      <a:pt x="0" y="52"/>
                    </a:lnTo>
                    <a:close/>
                    <a:moveTo>
                      <a:pt x="0" y="0"/>
                    </a:moveTo>
                    <a:lnTo>
                      <a:pt x="0" y="39"/>
                    </a:lnTo>
                    <a:lnTo>
                      <a:pt x="40" y="39"/>
                    </a:lnTo>
                    <a:lnTo>
                      <a:pt x="40" y="0"/>
                    </a:lnTo>
                    <a:lnTo>
                      <a:pt x="0" y="0"/>
                    </a:lnTo>
                    <a:lnTo>
                      <a:pt x="0" y="0"/>
                    </a:lnTo>
                    <a:close/>
                  </a:path>
                </a:pathLst>
              </a:custGeom>
              <a:solidFill>
                <a:schemeClr val="bg1"/>
              </a:solidFill>
              <a:ln w="9525">
                <a:noFill/>
                <a:round/>
                <a:headEnd/>
                <a:tailEnd/>
              </a:ln>
            </p:spPr>
            <p:txBody>
              <a:bodyPr anchor="ctr"/>
              <a:lstStyle/>
              <a:p>
                <a:pPr algn="ctr"/>
                <a:endParaRPr/>
              </a:p>
            </p:txBody>
          </p:sp>
          <p:grpSp>
            <p:nvGrpSpPr>
              <p:cNvPr id="24" name="íšļiḑê">
                <a:extLst>
                  <a:ext uri="{FF2B5EF4-FFF2-40B4-BE49-F238E27FC236}">
                    <a16:creationId xmlns="" xmlns:a16="http://schemas.microsoft.com/office/drawing/2014/main" id="{BE849703-97BF-47BA-B4B5-96168097540A}"/>
                  </a:ext>
                </a:extLst>
              </p:cNvPr>
              <p:cNvGrpSpPr/>
              <p:nvPr/>
            </p:nvGrpSpPr>
            <p:grpSpPr>
              <a:xfrm>
                <a:off x="6150864" y="2149705"/>
                <a:ext cx="1426464" cy="1426464"/>
                <a:chOff x="4613148" y="1700112"/>
                <a:chExt cx="1069848" cy="1069848"/>
              </a:xfrm>
            </p:grpSpPr>
            <p:sp>
              <p:nvSpPr>
                <p:cNvPr id="30" name="îṣļïḓè">
                  <a:extLst>
                    <a:ext uri="{FF2B5EF4-FFF2-40B4-BE49-F238E27FC236}">
                      <a16:creationId xmlns="" xmlns:a16="http://schemas.microsoft.com/office/drawing/2014/main" id="{57F7F91E-21D9-4863-AD29-891BF675B89B}"/>
                    </a:ext>
                  </a:extLst>
                </p:cNvPr>
                <p:cNvSpPr/>
                <p:nvPr/>
              </p:nvSpPr>
              <p:spPr>
                <a:xfrm>
                  <a:off x="4613148" y="1700112"/>
                  <a:ext cx="1069848" cy="1069848"/>
                </a:xfrm>
                <a:prstGeom prst="ellipse">
                  <a:avLst/>
                </a:prstGeom>
                <a:solidFill>
                  <a:schemeClr val="accent2"/>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31" name="îśḷîḑè">
                  <a:extLst>
                    <a:ext uri="{FF2B5EF4-FFF2-40B4-BE49-F238E27FC236}">
                      <a16:creationId xmlns="" xmlns:a16="http://schemas.microsoft.com/office/drawing/2014/main" id="{A07A96E1-F3E7-452D-818B-2C0D997D0CC3}"/>
                    </a:ext>
                  </a:extLst>
                </p:cNvPr>
                <p:cNvSpPr/>
                <p:nvPr/>
              </p:nvSpPr>
              <p:spPr>
                <a:xfrm>
                  <a:off x="4665373" y="1752337"/>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5" name="í$ḻíḓé">
                <a:extLst>
                  <a:ext uri="{FF2B5EF4-FFF2-40B4-BE49-F238E27FC236}">
                    <a16:creationId xmlns="" xmlns:a16="http://schemas.microsoft.com/office/drawing/2014/main" id="{281B0DEA-CB15-4758-AB38-D9E5CE7EE6B7}"/>
                  </a:ext>
                </a:extLst>
              </p:cNvPr>
              <p:cNvSpPr/>
              <p:nvPr/>
            </p:nvSpPr>
            <p:spPr bwMode="auto">
              <a:xfrm>
                <a:off x="6664071" y="2719004"/>
                <a:ext cx="400051" cy="287867"/>
              </a:xfrm>
              <a:custGeom>
                <a:avLst/>
                <a:gdLst/>
                <a:ahLst/>
                <a:cxnLst>
                  <a:cxn ang="0">
                    <a:pos x="292" y="130"/>
                  </a:cxn>
                  <a:cxn ang="0">
                    <a:pos x="112" y="130"/>
                  </a:cxn>
                  <a:cxn ang="0">
                    <a:pos x="93" y="112"/>
                  </a:cxn>
                  <a:cxn ang="0">
                    <a:pos x="112" y="93"/>
                  </a:cxn>
                  <a:cxn ang="0">
                    <a:pos x="292" y="93"/>
                  </a:cxn>
                  <a:cxn ang="0">
                    <a:pos x="311" y="112"/>
                  </a:cxn>
                  <a:cxn ang="0">
                    <a:pos x="292" y="130"/>
                  </a:cxn>
                  <a:cxn ang="0">
                    <a:pos x="292" y="37"/>
                  </a:cxn>
                  <a:cxn ang="0">
                    <a:pos x="112" y="37"/>
                  </a:cxn>
                  <a:cxn ang="0">
                    <a:pos x="93" y="19"/>
                  </a:cxn>
                  <a:cxn ang="0">
                    <a:pos x="112" y="0"/>
                  </a:cxn>
                  <a:cxn ang="0">
                    <a:pos x="292" y="0"/>
                  </a:cxn>
                  <a:cxn ang="0">
                    <a:pos x="311" y="19"/>
                  </a:cxn>
                  <a:cxn ang="0">
                    <a:pos x="292" y="37"/>
                  </a:cxn>
                  <a:cxn ang="0">
                    <a:pos x="25" y="224"/>
                  </a:cxn>
                  <a:cxn ang="0">
                    <a:pos x="13" y="224"/>
                  </a:cxn>
                  <a:cxn ang="0">
                    <a:pos x="0" y="211"/>
                  </a:cxn>
                  <a:cxn ang="0">
                    <a:pos x="0" y="199"/>
                  </a:cxn>
                  <a:cxn ang="0">
                    <a:pos x="13" y="186"/>
                  </a:cxn>
                  <a:cxn ang="0">
                    <a:pos x="25" y="186"/>
                  </a:cxn>
                  <a:cxn ang="0">
                    <a:pos x="38" y="199"/>
                  </a:cxn>
                  <a:cxn ang="0">
                    <a:pos x="38" y="211"/>
                  </a:cxn>
                  <a:cxn ang="0">
                    <a:pos x="25" y="224"/>
                  </a:cxn>
                  <a:cxn ang="0">
                    <a:pos x="25" y="130"/>
                  </a:cxn>
                  <a:cxn ang="0">
                    <a:pos x="13" y="130"/>
                  </a:cxn>
                  <a:cxn ang="0">
                    <a:pos x="0" y="118"/>
                  </a:cxn>
                  <a:cxn ang="0">
                    <a:pos x="0" y="106"/>
                  </a:cxn>
                  <a:cxn ang="0">
                    <a:pos x="13" y="93"/>
                  </a:cxn>
                  <a:cxn ang="0">
                    <a:pos x="25" y="93"/>
                  </a:cxn>
                  <a:cxn ang="0">
                    <a:pos x="38" y="106"/>
                  </a:cxn>
                  <a:cxn ang="0">
                    <a:pos x="38" y="118"/>
                  </a:cxn>
                  <a:cxn ang="0">
                    <a:pos x="25" y="130"/>
                  </a:cxn>
                  <a:cxn ang="0">
                    <a:pos x="25" y="37"/>
                  </a:cxn>
                  <a:cxn ang="0">
                    <a:pos x="13" y="37"/>
                  </a:cxn>
                  <a:cxn ang="0">
                    <a:pos x="0" y="25"/>
                  </a:cxn>
                  <a:cxn ang="0">
                    <a:pos x="0" y="12"/>
                  </a:cxn>
                  <a:cxn ang="0">
                    <a:pos x="13" y="0"/>
                  </a:cxn>
                  <a:cxn ang="0">
                    <a:pos x="25" y="0"/>
                  </a:cxn>
                  <a:cxn ang="0">
                    <a:pos x="38" y="12"/>
                  </a:cxn>
                  <a:cxn ang="0">
                    <a:pos x="38" y="25"/>
                  </a:cxn>
                  <a:cxn ang="0">
                    <a:pos x="25" y="37"/>
                  </a:cxn>
                  <a:cxn ang="0">
                    <a:pos x="112" y="186"/>
                  </a:cxn>
                  <a:cxn ang="0">
                    <a:pos x="292" y="186"/>
                  </a:cxn>
                  <a:cxn ang="0">
                    <a:pos x="311" y="205"/>
                  </a:cxn>
                  <a:cxn ang="0">
                    <a:pos x="292" y="224"/>
                  </a:cxn>
                  <a:cxn ang="0">
                    <a:pos x="112" y="224"/>
                  </a:cxn>
                  <a:cxn ang="0">
                    <a:pos x="93" y="205"/>
                  </a:cxn>
                  <a:cxn ang="0">
                    <a:pos x="112" y="186"/>
                  </a:cxn>
                </a:cxnLst>
                <a:rect l="0" t="0" r="r" b="b"/>
                <a:pathLst>
                  <a:path w="311" h="224">
                    <a:moveTo>
                      <a:pt x="292" y="130"/>
                    </a:moveTo>
                    <a:cubicBezTo>
                      <a:pt x="112" y="130"/>
                      <a:pt x="112" y="130"/>
                      <a:pt x="112" y="130"/>
                    </a:cubicBezTo>
                    <a:cubicBezTo>
                      <a:pt x="103" y="130"/>
                      <a:pt x="93" y="121"/>
                      <a:pt x="93" y="112"/>
                    </a:cubicBezTo>
                    <a:cubicBezTo>
                      <a:pt x="93" y="103"/>
                      <a:pt x="103" y="93"/>
                      <a:pt x="112" y="93"/>
                    </a:cubicBezTo>
                    <a:cubicBezTo>
                      <a:pt x="292" y="93"/>
                      <a:pt x="292" y="93"/>
                      <a:pt x="292" y="93"/>
                    </a:cubicBezTo>
                    <a:cubicBezTo>
                      <a:pt x="301" y="93"/>
                      <a:pt x="311" y="103"/>
                      <a:pt x="311" y="112"/>
                    </a:cubicBezTo>
                    <a:cubicBezTo>
                      <a:pt x="311" y="121"/>
                      <a:pt x="301" y="130"/>
                      <a:pt x="292" y="130"/>
                    </a:cubicBezTo>
                    <a:close/>
                    <a:moveTo>
                      <a:pt x="292" y="37"/>
                    </a:moveTo>
                    <a:cubicBezTo>
                      <a:pt x="112" y="37"/>
                      <a:pt x="112" y="37"/>
                      <a:pt x="112" y="37"/>
                    </a:cubicBezTo>
                    <a:cubicBezTo>
                      <a:pt x="103" y="37"/>
                      <a:pt x="93" y="28"/>
                      <a:pt x="93" y="19"/>
                    </a:cubicBezTo>
                    <a:cubicBezTo>
                      <a:pt x="93" y="10"/>
                      <a:pt x="103" y="0"/>
                      <a:pt x="112" y="0"/>
                    </a:cubicBezTo>
                    <a:cubicBezTo>
                      <a:pt x="292" y="0"/>
                      <a:pt x="292" y="0"/>
                      <a:pt x="292" y="0"/>
                    </a:cubicBezTo>
                    <a:cubicBezTo>
                      <a:pt x="301" y="0"/>
                      <a:pt x="311" y="10"/>
                      <a:pt x="311" y="19"/>
                    </a:cubicBezTo>
                    <a:cubicBezTo>
                      <a:pt x="311" y="28"/>
                      <a:pt x="301" y="37"/>
                      <a:pt x="292" y="37"/>
                    </a:cubicBezTo>
                    <a:close/>
                    <a:moveTo>
                      <a:pt x="25" y="224"/>
                    </a:moveTo>
                    <a:cubicBezTo>
                      <a:pt x="13" y="224"/>
                      <a:pt x="13" y="224"/>
                      <a:pt x="13" y="224"/>
                    </a:cubicBezTo>
                    <a:cubicBezTo>
                      <a:pt x="3" y="224"/>
                      <a:pt x="0" y="220"/>
                      <a:pt x="0" y="211"/>
                    </a:cubicBezTo>
                    <a:cubicBezTo>
                      <a:pt x="0" y="199"/>
                      <a:pt x="0" y="199"/>
                      <a:pt x="0" y="199"/>
                    </a:cubicBezTo>
                    <a:cubicBezTo>
                      <a:pt x="0" y="190"/>
                      <a:pt x="3" y="186"/>
                      <a:pt x="13" y="186"/>
                    </a:cubicBezTo>
                    <a:cubicBezTo>
                      <a:pt x="25" y="186"/>
                      <a:pt x="25" y="186"/>
                      <a:pt x="25" y="186"/>
                    </a:cubicBezTo>
                    <a:cubicBezTo>
                      <a:pt x="34" y="186"/>
                      <a:pt x="38" y="190"/>
                      <a:pt x="38" y="199"/>
                    </a:cubicBezTo>
                    <a:cubicBezTo>
                      <a:pt x="38" y="211"/>
                      <a:pt x="38" y="211"/>
                      <a:pt x="38" y="211"/>
                    </a:cubicBezTo>
                    <a:cubicBezTo>
                      <a:pt x="38" y="220"/>
                      <a:pt x="34" y="224"/>
                      <a:pt x="25" y="224"/>
                    </a:cubicBezTo>
                    <a:close/>
                    <a:moveTo>
                      <a:pt x="25" y="130"/>
                    </a:moveTo>
                    <a:cubicBezTo>
                      <a:pt x="13" y="130"/>
                      <a:pt x="13" y="130"/>
                      <a:pt x="13" y="130"/>
                    </a:cubicBezTo>
                    <a:cubicBezTo>
                      <a:pt x="3" y="130"/>
                      <a:pt x="0" y="127"/>
                      <a:pt x="0" y="118"/>
                    </a:cubicBezTo>
                    <a:cubicBezTo>
                      <a:pt x="0" y="106"/>
                      <a:pt x="0" y="106"/>
                      <a:pt x="0" y="106"/>
                    </a:cubicBezTo>
                    <a:cubicBezTo>
                      <a:pt x="0" y="97"/>
                      <a:pt x="3" y="93"/>
                      <a:pt x="13" y="93"/>
                    </a:cubicBezTo>
                    <a:cubicBezTo>
                      <a:pt x="25" y="93"/>
                      <a:pt x="25" y="93"/>
                      <a:pt x="25" y="93"/>
                    </a:cubicBezTo>
                    <a:cubicBezTo>
                      <a:pt x="34" y="93"/>
                      <a:pt x="38" y="97"/>
                      <a:pt x="38" y="106"/>
                    </a:cubicBezTo>
                    <a:cubicBezTo>
                      <a:pt x="38" y="118"/>
                      <a:pt x="38" y="118"/>
                      <a:pt x="38" y="118"/>
                    </a:cubicBezTo>
                    <a:cubicBezTo>
                      <a:pt x="38" y="127"/>
                      <a:pt x="34" y="130"/>
                      <a:pt x="25" y="130"/>
                    </a:cubicBezTo>
                    <a:close/>
                    <a:moveTo>
                      <a:pt x="25" y="37"/>
                    </a:moveTo>
                    <a:cubicBezTo>
                      <a:pt x="13" y="37"/>
                      <a:pt x="13" y="37"/>
                      <a:pt x="13" y="37"/>
                    </a:cubicBezTo>
                    <a:cubicBezTo>
                      <a:pt x="3" y="37"/>
                      <a:pt x="0" y="34"/>
                      <a:pt x="0" y="25"/>
                    </a:cubicBezTo>
                    <a:cubicBezTo>
                      <a:pt x="0" y="12"/>
                      <a:pt x="0" y="12"/>
                      <a:pt x="0" y="12"/>
                    </a:cubicBezTo>
                    <a:cubicBezTo>
                      <a:pt x="0" y="3"/>
                      <a:pt x="3" y="0"/>
                      <a:pt x="13" y="0"/>
                    </a:cubicBezTo>
                    <a:cubicBezTo>
                      <a:pt x="25" y="0"/>
                      <a:pt x="25" y="0"/>
                      <a:pt x="25" y="0"/>
                    </a:cubicBezTo>
                    <a:cubicBezTo>
                      <a:pt x="34" y="0"/>
                      <a:pt x="38" y="3"/>
                      <a:pt x="38" y="12"/>
                    </a:cubicBezTo>
                    <a:cubicBezTo>
                      <a:pt x="38" y="25"/>
                      <a:pt x="38" y="25"/>
                      <a:pt x="38" y="25"/>
                    </a:cubicBezTo>
                    <a:cubicBezTo>
                      <a:pt x="38" y="34"/>
                      <a:pt x="34" y="37"/>
                      <a:pt x="25" y="37"/>
                    </a:cubicBezTo>
                    <a:close/>
                    <a:moveTo>
                      <a:pt x="112" y="186"/>
                    </a:moveTo>
                    <a:cubicBezTo>
                      <a:pt x="292" y="186"/>
                      <a:pt x="292" y="186"/>
                      <a:pt x="292" y="186"/>
                    </a:cubicBezTo>
                    <a:cubicBezTo>
                      <a:pt x="301" y="186"/>
                      <a:pt x="311" y="196"/>
                      <a:pt x="311" y="205"/>
                    </a:cubicBezTo>
                    <a:cubicBezTo>
                      <a:pt x="311" y="214"/>
                      <a:pt x="301" y="224"/>
                      <a:pt x="292" y="224"/>
                    </a:cubicBezTo>
                    <a:cubicBezTo>
                      <a:pt x="112" y="224"/>
                      <a:pt x="112" y="224"/>
                      <a:pt x="112" y="224"/>
                    </a:cubicBezTo>
                    <a:cubicBezTo>
                      <a:pt x="103" y="224"/>
                      <a:pt x="93" y="214"/>
                      <a:pt x="93" y="205"/>
                    </a:cubicBezTo>
                    <a:cubicBezTo>
                      <a:pt x="93" y="196"/>
                      <a:pt x="103" y="186"/>
                      <a:pt x="112" y="186"/>
                    </a:cubicBezTo>
                    <a:close/>
                  </a:path>
                </a:pathLst>
              </a:custGeom>
              <a:solidFill>
                <a:schemeClr val="bg1"/>
              </a:solidFill>
              <a:ln w="9525">
                <a:noFill/>
                <a:round/>
                <a:headEnd/>
                <a:tailEnd/>
              </a:ln>
            </p:spPr>
            <p:txBody>
              <a:bodyPr anchor="ctr"/>
              <a:lstStyle/>
              <a:p>
                <a:pPr algn="ctr"/>
                <a:endParaRPr/>
              </a:p>
            </p:txBody>
          </p:sp>
          <p:grpSp>
            <p:nvGrpSpPr>
              <p:cNvPr id="26" name="îśḻiďe">
                <a:extLst>
                  <a:ext uri="{FF2B5EF4-FFF2-40B4-BE49-F238E27FC236}">
                    <a16:creationId xmlns="" xmlns:a16="http://schemas.microsoft.com/office/drawing/2014/main" id="{30C8CB60-7501-49A3-ADB8-E3E2E4215DE2}"/>
                  </a:ext>
                </a:extLst>
              </p:cNvPr>
              <p:cNvGrpSpPr/>
              <p:nvPr/>
            </p:nvGrpSpPr>
            <p:grpSpPr>
              <a:xfrm>
                <a:off x="6150864" y="3685897"/>
                <a:ext cx="1426464" cy="1426464"/>
                <a:chOff x="4613148" y="2852256"/>
                <a:chExt cx="1069848" cy="1069848"/>
              </a:xfrm>
            </p:grpSpPr>
            <p:sp>
              <p:nvSpPr>
                <p:cNvPr id="28" name="íṩļïde">
                  <a:extLst>
                    <a:ext uri="{FF2B5EF4-FFF2-40B4-BE49-F238E27FC236}">
                      <a16:creationId xmlns="" xmlns:a16="http://schemas.microsoft.com/office/drawing/2014/main" id="{914A8D2F-E6B8-4D8A-AA4C-E67C050AD2D8}"/>
                    </a:ext>
                  </a:extLst>
                </p:cNvPr>
                <p:cNvSpPr/>
                <p:nvPr/>
              </p:nvSpPr>
              <p:spPr>
                <a:xfrm>
                  <a:off x="4613148" y="2852256"/>
                  <a:ext cx="1069848" cy="1069848"/>
                </a:xfrm>
                <a:prstGeom prst="ellipse">
                  <a:avLst/>
                </a:prstGeom>
                <a:solidFill>
                  <a:schemeClr val="accent4"/>
                </a:solidFill>
                <a:ln w="38100"/>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endParaRPr/>
                </a:p>
              </p:txBody>
            </p:sp>
            <p:sp>
              <p:nvSpPr>
                <p:cNvPr id="29" name="íśļïdê">
                  <a:extLst>
                    <a:ext uri="{FF2B5EF4-FFF2-40B4-BE49-F238E27FC236}">
                      <a16:creationId xmlns="" xmlns:a16="http://schemas.microsoft.com/office/drawing/2014/main" id="{DBFFCDDE-BFAB-46BE-AE4B-D53AFB6E95BD}"/>
                    </a:ext>
                  </a:extLst>
                </p:cNvPr>
                <p:cNvSpPr/>
                <p:nvPr/>
              </p:nvSpPr>
              <p:spPr>
                <a:xfrm>
                  <a:off x="4665373" y="2904481"/>
                  <a:ext cx="965397" cy="965397"/>
                </a:xfrm>
                <a:prstGeom prst="ellipse">
                  <a:avLst/>
                </a:prstGeom>
                <a:ln w="38100"/>
              </p:spPr>
              <p:style>
                <a:lnRef idx="0">
                  <a:scrgbClr r="0" g="0" b="0"/>
                </a:lnRef>
                <a:fillRef idx="0">
                  <a:scrgbClr r="0" g="0" b="0"/>
                </a:fillRef>
                <a:effectRef idx="0">
                  <a:scrgbClr r="0" g="0" b="0"/>
                </a:effectRef>
                <a:fontRef idx="minor">
                  <a:schemeClr val="lt1"/>
                </a:fontRef>
              </p:style>
              <p:txBody>
                <a:bodyPr anchor="ctr"/>
                <a:lstStyle/>
                <a:p>
                  <a:pPr algn="ctr"/>
                  <a:endParaRPr/>
                </a:p>
              </p:txBody>
            </p:sp>
          </p:grpSp>
          <p:sp>
            <p:nvSpPr>
              <p:cNvPr id="27" name="ïṡľiḍê">
                <a:extLst>
                  <a:ext uri="{FF2B5EF4-FFF2-40B4-BE49-F238E27FC236}">
                    <a16:creationId xmlns="" xmlns:a16="http://schemas.microsoft.com/office/drawing/2014/main" id="{841FBB70-26DE-4F17-9CB0-8B6A7B9DC68A}"/>
                  </a:ext>
                </a:extLst>
              </p:cNvPr>
              <p:cNvSpPr/>
              <p:nvPr/>
            </p:nvSpPr>
            <p:spPr bwMode="auto">
              <a:xfrm>
                <a:off x="6648196" y="4183229"/>
                <a:ext cx="431800" cy="431800"/>
              </a:xfrm>
              <a:custGeom>
                <a:avLst/>
                <a:gdLst/>
                <a:ahLst/>
                <a:cxnLst>
                  <a:cxn ang="0">
                    <a:pos x="64" y="42"/>
                  </a:cxn>
                  <a:cxn ang="0">
                    <a:pos x="63" y="44"/>
                  </a:cxn>
                  <a:cxn ang="0">
                    <a:pos x="33" y="64"/>
                  </a:cxn>
                  <a:cxn ang="0">
                    <a:pos x="32" y="64"/>
                  </a:cxn>
                  <a:cxn ang="0">
                    <a:pos x="30" y="64"/>
                  </a:cxn>
                  <a:cxn ang="0">
                    <a:pos x="1" y="44"/>
                  </a:cxn>
                  <a:cxn ang="0">
                    <a:pos x="0" y="42"/>
                  </a:cxn>
                  <a:cxn ang="0">
                    <a:pos x="0" y="23"/>
                  </a:cxn>
                  <a:cxn ang="0">
                    <a:pos x="1" y="20"/>
                  </a:cxn>
                  <a:cxn ang="0">
                    <a:pos x="30" y="1"/>
                  </a:cxn>
                  <a:cxn ang="0">
                    <a:pos x="32" y="0"/>
                  </a:cxn>
                  <a:cxn ang="0">
                    <a:pos x="33" y="1"/>
                  </a:cxn>
                  <a:cxn ang="0">
                    <a:pos x="63" y="20"/>
                  </a:cxn>
                  <a:cxn ang="0">
                    <a:pos x="64" y="23"/>
                  </a:cxn>
                  <a:cxn ang="0">
                    <a:pos x="64" y="42"/>
                  </a:cxn>
                  <a:cxn ang="0">
                    <a:pos x="12" y="32"/>
                  </a:cxn>
                  <a:cxn ang="0">
                    <a:pos x="5" y="28"/>
                  </a:cxn>
                  <a:cxn ang="0">
                    <a:pos x="5" y="37"/>
                  </a:cxn>
                  <a:cxn ang="0">
                    <a:pos x="12" y="32"/>
                  </a:cxn>
                  <a:cxn ang="0">
                    <a:pos x="29" y="21"/>
                  </a:cxn>
                  <a:cxn ang="0">
                    <a:pos x="29" y="8"/>
                  </a:cxn>
                  <a:cxn ang="0">
                    <a:pos x="7" y="23"/>
                  </a:cxn>
                  <a:cxn ang="0">
                    <a:pos x="17" y="29"/>
                  </a:cxn>
                  <a:cxn ang="0">
                    <a:pos x="29" y="21"/>
                  </a:cxn>
                  <a:cxn ang="0">
                    <a:pos x="29" y="56"/>
                  </a:cxn>
                  <a:cxn ang="0">
                    <a:pos x="29" y="44"/>
                  </a:cxn>
                  <a:cxn ang="0">
                    <a:pos x="17" y="36"/>
                  </a:cxn>
                  <a:cxn ang="0">
                    <a:pos x="7" y="42"/>
                  </a:cxn>
                  <a:cxn ang="0">
                    <a:pos x="29" y="56"/>
                  </a:cxn>
                  <a:cxn ang="0">
                    <a:pos x="41" y="32"/>
                  </a:cxn>
                  <a:cxn ang="0">
                    <a:pos x="32" y="26"/>
                  </a:cxn>
                  <a:cxn ang="0">
                    <a:pos x="22" y="32"/>
                  </a:cxn>
                  <a:cxn ang="0">
                    <a:pos x="32" y="39"/>
                  </a:cxn>
                  <a:cxn ang="0">
                    <a:pos x="41" y="32"/>
                  </a:cxn>
                  <a:cxn ang="0">
                    <a:pos x="56" y="23"/>
                  </a:cxn>
                  <a:cxn ang="0">
                    <a:pos x="35" y="8"/>
                  </a:cxn>
                  <a:cxn ang="0">
                    <a:pos x="35" y="21"/>
                  </a:cxn>
                  <a:cxn ang="0">
                    <a:pos x="46" y="29"/>
                  </a:cxn>
                  <a:cxn ang="0">
                    <a:pos x="56" y="23"/>
                  </a:cxn>
                  <a:cxn ang="0">
                    <a:pos x="56" y="42"/>
                  </a:cxn>
                  <a:cxn ang="0">
                    <a:pos x="46" y="36"/>
                  </a:cxn>
                  <a:cxn ang="0">
                    <a:pos x="35" y="44"/>
                  </a:cxn>
                  <a:cxn ang="0">
                    <a:pos x="35" y="56"/>
                  </a:cxn>
                  <a:cxn ang="0">
                    <a:pos x="56" y="42"/>
                  </a:cxn>
                  <a:cxn ang="0">
                    <a:pos x="58" y="37"/>
                  </a:cxn>
                  <a:cxn ang="0">
                    <a:pos x="58" y="28"/>
                  </a:cxn>
                  <a:cxn ang="0">
                    <a:pos x="51" y="32"/>
                  </a:cxn>
                  <a:cxn ang="0">
                    <a:pos x="58" y="37"/>
                  </a:cxn>
                </a:cxnLst>
                <a:rect l="0" t="0" r="r" b="b"/>
                <a:pathLst>
                  <a:path w="64" h="64">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bg1"/>
              </a:solidFill>
              <a:ln w="9525">
                <a:noFill/>
                <a:round/>
                <a:headEnd/>
                <a:tailEnd/>
              </a:ln>
            </p:spPr>
            <p:txBody>
              <a:bodyPr anchor="ctr"/>
              <a:lstStyle/>
              <a:p>
                <a:pPr algn="ctr"/>
                <a:endParaRPr/>
              </a:p>
            </p:txBody>
          </p:sp>
        </p:grpSp>
        <p:sp>
          <p:nvSpPr>
            <p:cNvPr id="7" name="íSḷíḓé">
              <a:extLst>
                <a:ext uri="{FF2B5EF4-FFF2-40B4-BE49-F238E27FC236}">
                  <a16:creationId xmlns="" xmlns:a16="http://schemas.microsoft.com/office/drawing/2014/main" id="{7C682402-77C1-4ED7-9584-9B7C7661C3A2}"/>
                </a:ext>
              </a:extLst>
            </p:cNvPr>
            <p:cNvSpPr txBox="1"/>
            <p:nvPr/>
          </p:nvSpPr>
          <p:spPr>
            <a:xfrm>
              <a:off x="680200" y="1674000"/>
              <a:ext cx="3841200" cy="414277"/>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pPr algn="r"/>
              <a:r>
                <a:rPr lang="en-US" altLang="zh-CN" b="1" dirty="0"/>
                <a:t>Text Here</a:t>
              </a:r>
              <a:endParaRPr lang="zh-CN" altLang="en-US" b="1" dirty="0"/>
            </a:p>
          </p:txBody>
        </p:sp>
        <p:sp>
          <p:nvSpPr>
            <p:cNvPr id="8" name="íṧľiḑè">
              <a:extLst>
                <a:ext uri="{FF2B5EF4-FFF2-40B4-BE49-F238E27FC236}">
                  <a16:creationId xmlns="" xmlns:a16="http://schemas.microsoft.com/office/drawing/2014/main" id="{07336A72-55B6-48A3-A88F-47B177587F5F}"/>
                </a:ext>
              </a:extLst>
            </p:cNvPr>
            <p:cNvSpPr txBox="1"/>
            <p:nvPr/>
          </p:nvSpPr>
          <p:spPr>
            <a:xfrm>
              <a:off x="680200" y="2088278"/>
              <a:ext cx="3841200" cy="651600"/>
            </a:xfrm>
            <a:prstGeom prst="rect">
              <a:avLst/>
            </a:prstGeom>
          </p:spPr>
          <p:txBody>
            <a:bodyPr vert="horz"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9" name="ïṣḻíďè">
              <a:extLst>
                <a:ext uri="{FF2B5EF4-FFF2-40B4-BE49-F238E27FC236}">
                  <a16:creationId xmlns="" xmlns:a16="http://schemas.microsoft.com/office/drawing/2014/main" id="{70F5B104-3C59-4D38-826A-B89B7B9FD81A}"/>
                </a:ext>
              </a:extLst>
            </p:cNvPr>
            <p:cNvSpPr txBox="1"/>
            <p:nvPr/>
          </p:nvSpPr>
          <p:spPr>
            <a:xfrm>
              <a:off x="7679530" y="1674000"/>
              <a:ext cx="3841200" cy="414277"/>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r>
                <a:rPr lang="en-US" altLang="zh-CN" b="1" dirty="0"/>
                <a:t>Text Here</a:t>
              </a:r>
              <a:endParaRPr lang="zh-CN" altLang="en-US" b="1" dirty="0"/>
            </a:p>
          </p:txBody>
        </p:sp>
        <p:sp>
          <p:nvSpPr>
            <p:cNvPr id="10" name="iṣľîḍè">
              <a:extLst>
                <a:ext uri="{FF2B5EF4-FFF2-40B4-BE49-F238E27FC236}">
                  <a16:creationId xmlns="" xmlns:a16="http://schemas.microsoft.com/office/drawing/2014/main" id="{EF99C97C-625B-4D6C-9196-66138E5768F9}"/>
                </a:ext>
              </a:extLst>
            </p:cNvPr>
            <p:cNvSpPr txBox="1"/>
            <p:nvPr/>
          </p:nvSpPr>
          <p:spPr>
            <a:xfrm>
              <a:off x="7679530" y="2088278"/>
              <a:ext cx="3841200" cy="651600"/>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sp>
          <p:nvSpPr>
            <p:cNvPr id="11" name="ïŝlïḑe">
              <a:extLst>
                <a:ext uri="{FF2B5EF4-FFF2-40B4-BE49-F238E27FC236}">
                  <a16:creationId xmlns="" xmlns:a16="http://schemas.microsoft.com/office/drawing/2014/main" id="{175338D9-A90A-4CC2-9B7A-51F4B351B535}"/>
                </a:ext>
              </a:extLst>
            </p:cNvPr>
            <p:cNvSpPr txBox="1"/>
            <p:nvPr/>
          </p:nvSpPr>
          <p:spPr>
            <a:xfrm>
              <a:off x="680200" y="4454758"/>
              <a:ext cx="3841200" cy="414277"/>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pPr algn="r"/>
              <a:r>
                <a:rPr lang="en-US" altLang="zh-CN" b="1" dirty="0"/>
                <a:t>Text Here</a:t>
              </a:r>
              <a:endParaRPr lang="zh-CN" altLang="en-US" b="1" dirty="0"/>
            </a:p>
          </p:txBody>
        </p:sp>
        <p:sp>
          <p:nvSpPr>
            <p:cNvPr id="12" name="ïṡḻidé">
              <a:extLst>
                <a:ext uri="{FF2B5EF4-FFF2-40B4-BE49-F238E27FC236}">
                  <a16:creationId xmlns="" xmlns:a16="http://schemas.microsoft.com/office/drawing/2014/main" id="{95A629C5-C3C3-42C8-ADC3-E036E0DC4EBB}"/>
                </a:ext>
              </a:extLst>
            </p:cNvPr>
            <p:cNvSpPr txBox="1"/>
            <p:nvPr/>
          </p:nvSpPr>
          <p:spPr>
            <a:xfrm>
              <a:off x="680200" y="4869036"/>
              <a:ext cx="3841200" cy="651600"/>
            </a:xfrm>
            <a:prstGeom prst="rect">
              <a:avLst/>
            </a:prstGeom>
          </p:spPr>
          <p:txBody>
            <a:bodyPr vert="horz" wrap="square" lIns="90000" tIns="46800" rIns="90000" bIns="46800" anchor="t" anchorCtr="0">
              <a:norm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3" name="ïšļïḑè">
              <a:extLst>
                <a:ext uri="{FF2B5EF4-FFF2-40B4-BE49-F238E27FC236}">
                  <a16:creationId xmlns="" xmlns:a16="http://schemas.microsoft.com/office/drawing/2014/main" id="{32FEA078-9DC3-4F3C-902C-80E0B96D2955}"/>
                </a:ext>
              </a:extLst>
            </p:cNvPr>
            <p:cNvSpPr txBox="1"/>
            <p:nvPr/>
          </p:nvSpPr>
          <p:spPr>
            <a:xfrm>
              <a:off x="7679530" y="4454758"/>
              <a:ext cx="3841200" cy="414277"/>
            </a:xfrm>
            <a:prstGeom prst="rect">
              <a:avLst/>
            </a:prstGeom>
            <a:no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4">
                      <a:lumMod val="100000"/>
                    </a:schemeClr>
                  </a:solidFill>
                  <a:prstDash val="solid"/>
                  <a:round/>
                  <a:headEnd type="none" w="med" len="med"/>
                  <a:tailEnd type="none" w="med" len="med"/>
                </a14:hiddenLine>
              </a:ext>
            </a:extLst>
          </p:spPr>
          <p:txBody>
            <a:bodyPr wrap="none" lIns="90000" tIns="46800" rIns="90000" bIns="46800" anchor="b" anchorCtr="0">
              <a:normAutofit/>
            </a:bodyPr>
            <a:lstStyle/>
            <a:p>
              <a:r>
                <a:rPr lang="en-US" altLang="zh-CN" b="1" dirty="0"/>
                <a:t>Text Here</a:t>
              </a:r>
              <a:endParaRPr lang="zh-CN" altLang="en-US" b="1" dirty="0"/>
            </a:p>
          </p:txBody>
        </p:sp>
        <p:sp>
          <p:nvSpPr>
            <p:cNvPr id="14" name="îśḷíďè">
              <a:extLst>
                <a:ext uri="{FF2B5EF4-FFF2-40B4-BE49-F238E27FC236}">
                  <a16:creationId xmlns="" xmlns:a16="http://schemas.microsoft.com/office/drawing/2014/main" id="{2713CB23-FD07-4216-AC3C-37F558C35BDB}"/>
                </a:ext>
              </a:extLst>
            </p:cNvPr>
            <p:cNvSpPr txBox="1"/>
            <p:nvPr/>
          </p:nvSpPr>
          <p:spPr>
            <a:xfrm>
              <a:off x="7679531" y="4869035"/>
              <a:ext cx="3840957" cy="651600"/>
            </a:xfrm>
            <a:prstGeom prst="rect">
              <a:avLst/>
            </a:prstGeom>
          </p:spPr>
          <p:txBody>
            <a:bodyPr vert="horz"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grpSp>
    </p:spTree>
    <p:extLst>
      <p:ext uri="{BB962C8B-B14F-4D97-AF65-F5344CB8AC3E}">
        <p14:creationId xmlns:p14="http://schemas.microsoft.com/office/powerpoint/2010/main" val="255337576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2EB5DCF-2A73-4B63-AF43-90EF596F4957}"/>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FC3680C8-2ACB-4493-BEDB-023C144B698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0FBD8BAB-9CD2-4C9F-AFAB-14F51F52BEF7}"/>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grpSp>
        <p:nvGrpSpPr>
          <p:cNvPr id="5" name="f03d89bc-c8dd-4963-b17e-aa3005480c3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0D2973D1-3E9A-4E0B-9B0A-8A5251599DE4}"/>
              </a:ext>
            </a:extLst>
          </p:cNvPr>
          <p:cNvGrpSpPr>
            <a:grpSpLocks noChangeAspect="1"/>
          </p:cNvGrpSpPr>
          <p:nvPr>
            <p:custDataLst>
              <p:tags r:id="rId1"/>
            </p:custDataLst>
          </p:nvPr>
        </p:nvGrpSpPr>
        <p:grpSpPr>
          <a:xfrm>
            <a:off x="673100" y="1142932"/>
            <a:ext cx="10857350" cy="4854400"/>
            <a:chOff x="673100" y="1142932"/>
            <a:chExt cx="10857350" cy="4854400"/>
          </a:xfrm>
        </p:grpSpPr>
        <p:sp>
          <p:nvSpPr>
            <p:cNvPr id="6" name="íSḷíḑè">
              <a:extLst>
                <a:ext uri="{FF2B5EF4-FFF2-40B4-BE49-F238E27FC236}">
                  <a16:creationId xmlns="" xmlns:a16="http://schemas.microsoft.com/office/drawing/2014/main" id="{6EF589EC-CE20-463F-8FB9-D60CF577669A}"/>
                </a:ext>
              </a:extLst>
            </p:cNvPr>
            <p:cNvSpPr/>
            <p:nvPr/>
          </p:nvSpPr>
          <p:spPr>
            <a:xfrm rot="18900000">
              <a:off x="5492611" y="1530738"/>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defTabSz="457148"/>
              <a:endParaRPr sz="11600">
                <a:solidFill>
                  <a:srgbClr val="77716C"/>
                </a:solidFill>
              </a:endParaRPr>
            </a:p>
          </p:txBody>
        </p:sp>
        <p:sp>
          <p:nvSpPr>
            <p:cNvPr id="7" name="îŝļíde">
              <a:extLst>
                <a:ext uri="{FF2B5EF4-FFF2-40B4-BE49-F238E27FC236}">
                  <a16:creationId xmlns="" xmlns:a16="http://schemas.microsoft.com/office/drawing/2014/main" id="{D9072A50-2598-48C1-AF68-F88E923E570D}"/>
                </a:ext>
              </a:extLst>
            </p:cNvPr>
            <p:cNvSpPr/>
            <p:nvPr/>
          </p:nvSpPr>
          <p:spPr>
            <a:xfrm rot="18900000">
              <a:off x="6820029" y="2855971"/>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defTabSz="457148"/>
              <a:endParaRPr sz="11600">
                <a:solidFill>
                  <a:srgbClr val="77716C"/>
                </a:solidFill>
              </a:endParaRPr>
            </a:p>
          </p:txBody>
        </p:sp>
        <p:sp>
          <p:nvSpPr>
            <p:cNvPr id="8" name="ïṥ1iḑè">
              <a:extLst>
                <a:ext uri="{FF2B5EF4-FFF2-40B4-BE49-F238E27FC236}">
                  <a16:creationId xmlns="" xmlns:a16="http://schemas.microsoft.com/office/drawing/2014/main" id="{919F7E88-A468-4E76-B523-507D689F5D04}"/>
                </a:ext>
              </a:extLst>
            </p:cNvPr>
            <p:cNvSpPr/>
            <p:nvPr/>
          </p:nvSpPr>
          <p:spPr>
            <a:xfrm rot="18900000">
              <a:off x="6346320" y="2375014"/>
              <a:ext cx="923985" cy="949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chemeClr val="tx2">
                <a:lumMod val="20000"/>
                <a:lumOff val="80000"/>
              </a:schemeClr>
            </a:solidFill>
            <a:ln w="12700">
              <a:miter lim="400000"/>
            </a:ln>
          </p:spPr>
          <p:txBody>
            <a:bodyPr lIns="121919" tIns="121919" rIns="121919" bIns="121919" anchor="ctr"/>
            <a:lstStyle/>
            <a:p>
              <a:pPr defTabSz="457148"/>
              <a:endParaRPr sz="11600">
                <a:solidFill>
                  <a:srgbClr val="77716C"/>
                </a:solidFill>
              </a:endParaRPr>
            </a:p>
          </p:txBody>
        </p:sp>
        <p:sp>
          <p:nvSpPr>
            <p:cNvPr id="9" name="îślîḓè">
              <a:extLst>
                <a:ext uri="{FF2B5EF4-FFF2-40B4-BE49-F238E27FC236}">
                  <a16:creationId xmlns="" xmlns:a16="http://schemas.microsoft.com/office/drawing/2014/main" id="{95856295-B6E8-4C32-9678-076674471046}"/>
                </a:ext>
              </a:extLst>
            </p:cNvPr>
            <p:cNvSpPr/>
            <p:nvPr/>
          </p:nvSpPr>
          <p:spPr>
            <a:xfrm rot="18900000">
              <a:off x="5398431" y="2943435"/>
              <a:ext cx="1309121" cy="13091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21919" tIns="121919" rIns="121919" bIns="121919" anchor="ctr"/>
            <a:lstStyle/>
            <a:p>
              <a:pPr lvl="0" algn="l" defTabSz="457148">
                <a:defRPr sz="11600">
                  <a:solidFill>
                    <a:srgbClr val="77716C"/>
                  </a:solidFill>
                </a:defRPr>
              </a:pPr>
              <a:endParaRPr dirty="0"/>
            </a:p>
          </p:txBody>
        </p:sp>
        <p:sp>
          <p:nvSpPr>
            <p:cNvPr id="10" name="ïš1îḓé">
              <a:extLst>
                <a:ext uri="{FF2B5EF4-FFF2-40B4-BE49-F238E27FC236}">
                  <a16:creationId xmlns="" xmlns:a16="http://schemas.microsoft.com/office/drawing/2014/main" id="{B5DED55F-A332-4981-BB93-BE1FBD914EB2}"/>
                </a:ext>
              </a:extLst>
            </p:cNvPr>
            <p:cNvSpPr/>
            <p:nvPr/>
          </p:nvSpPr>
          <p:spPr>
            <a:xfrm rot="18900000">
              <a:off x="6725848" y="4268668"/>
              <a:ext cx="1309121" cy="130912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a:miter lim="400000"/>
            </a:ln>
          </p:spPr>
          <p:txBody>
            <a:bodyPr lIns="121919" tIns="121919" rIns="121919" bIns="121919" anchor="ctr"/>
            <a:lstStyle/>
            <a:p>
              <a:pPr lvl="0" algn="l" defTabSz="457148">
                <a:defRPr sz="11600">
                  <a:solidFill>
                    <a:srgbClr val="77716C"/>
                  </a:solidFill>
                </a:defRPr>
              </a:pPr>
              <a:endParaRPr/>
            </a:p>
          </p:txBody>
        </p:sp>
        <p:sp>
          <p:nvSpPr>
            <p:cNvPr id="11" name="ï$ľíḑe">
              <a:extLst>
                <a:ext uri="{FF2B5EF4-FFF2-40B4-BE49-F238E27FC236}">
                  <a16:creationId xmlns="" xmlns:a16="http://schemas.microsoft.com/office/drawing/2014/main" id="{818AEA7C-AAAD-4043-AEC8-05FA69D171B9}"/>
                </a:ext>
              </a:extLst>
            </p:cNvPr>
            <p:cNvSpPr/>
            <p:nvPr/>
          </p:nvSpPr>
          <p:spPr>
            <a:xfrm rot="18900000">
              <a:off x="6252139" y="3787711"/>
              <a:ext cx="923984" cy="949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chemeClr val="accent1"/>
            </a:solidFill>
            <a:ln w="12700">
              <a:miter lim="400000"/>
            </a:ln>
          </p:spPr>
          <p:txBody>
            <a:bodyPr lIns="121919" tIns="121919" rIns="121919" bIns="121919" anchor="ctr"/>
            <a:lstStyle/>
            <a:p>
              <a:pPr lvl="0" algn="l" defTabSz="457148">
                <a:defRPr sz="8400">
                  <a:solidFill>
                    <a:srgbClr val="070707"/>
                  </a:solidFill>
                </a:defRPr>
              </a:pPr>
              <a:endParaRPr/>
            </a:p>
          </p:txBody>
        </p:sp>
        <p:sp>
          <p:nvSpPr>
            <p:cNvPr id="12" name="iSḷíḋê">
              <a:extLst>
                <a:ext uri="{FF2B5EF4-FFF2-40B4-BE49-F238E27FC236}">
                  <a16:creationId xmlns="" xmlns:a16="http://schemas.microsoft.com/office/drawing/2014/main" id="{C068204A-D2B4-42FF-9F02-0B05DF8A41E0}"/>
                </a:ext>
              </a:extLst>
            </p:cNvPr>
            <p:cNvSpPr/>
            <p:nvPr/>
          </p:nvSpPr>
          <p:spPr>
            <a:xfrm rot="18900000">
              <a:off x="3981854" y="3025173"/>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lvl="0" algn="l" defTabSz="457148">
                <a:defRPr sz="11600">
                  <a:solidFill>
                    <a:srgbClr val="77716C"/>
                  </a:solidFill>
                </a:defRPr>
              </a:pPr>
              <a:endParaRPr/>
            </a:p>
          </p:txBody>
        </p:sp>
        <p:sp>
          <p:nvSpPr>
            <p:cNvPr id="13" name="iśļiḓè">
              <a:extLst>
                <a:ext uri="{FF2B5EF4-FFF2-40B4-BE49-F238E27FC236}">
                  <a16:creationId xmlns="" xmlns:a16="http://schemas.microsoft.com/office/drawing/2014/main" id="{45E176F9-DC9B-4284-80F8-EF34CD22B51D}"/>
                </a:ext>
              </a:extLst>
            </p:cNvPr>
            <p:cNvSpPr/>
            <p:nvPr/>
          </p:nvSpPr>
          <p:spPr>
            <a:xfrm rot="18900000">
              <a:off x="5309272" y="4350407"/>
              <a:ext cx="1309121" cy="130912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tx2">
                <a:lumMod val="20000"/>
                <a:lumOff val="80000"/>
              </a:schemeClr>
            </a:solidFill>
            <a:ln w="12700">
              <a:miter lim="400000"/>
            </a:ln>
          </p:spPr>
          <p:txBody>
            <a:bodyPr lIns="121919" tIns="121919" rIns="121919" bIns="121919" anchor="ctr"/>
            <a:lstStyle/>
            <a:p>
              <a:pPr lvl="0" algn="l" defTabSz="457148">
                <a:defRPr sz="11600">
                  <a:solidFill>
                    <a:srgbClr val="77716C"/>
                  </a:solidFill>
                </a:defRPr>
              </a:pPr>
              <a:endParaRPr/>
            </a:p>
          </p:txBody>
        </p:sp>
        <p:sp>
          <p:nvSpPr>
            <p:cNvPr id="14" name="ïṩľíḍe">
              <a:extLst>
                <a:ext uri="{FF2B5EF4-FFF2-40B4-BE49-F238E27FC236}">
                  <a16:creationId xmlns="" xmlns:a16="http://schemas.microsoft.com/office/drawing/2014/main" id="{C8AF05FF-2103-4072-A115-8F3A84781588}"/>
                </a:ext>
              </a:extLst>
            </p:cNvPr>
            <p:cNvSpPr/>
            <p:nvPr/>
          </p:nvSpPr>
          <p:spPr>
            <a:xfrm rot="18900000">
              <a:off x="4835563" y="3869450"/>
              <a:ext cx="923984" cy="949110"/>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chemeClr val="tx2">
                <a:lumMod val="20000"/>
                <a:lumOff val="80000"/>
              </a:schemeClr>
            </a:solidFill>
            <a:ln w="12700">
              <a:miter lim="400000"/>
            </a:ln>
          </p:spPr>
          <p:txBody>
            <a:bodyPr lIns="121919" tIns="121919" rIns="121919" bIns="121919" anchor="ctr"/>
            <a:lstStyle/>
            <a:p>
              <a:pPr lvl="0" algn="l" defTabSz="457148">
                <a:defRPr sz="8400">
                  <a:solidFill>
                    <a:srgbClr val="070707"/>
                  </a:solidFill>
                </a:defRPr>
              </a:pPr>
              <a:endParaRPr/>
            </a:p>
          </p:txBody>
        </p:sp>
        <p:sp>
          <p:nvSpPr>
            <p:cNvPr id="15" name="îṧlíḍê">
              <a:extLst>
                <a:ext uri="{FF2B5EF4-FFF2-40B4-BE49-F238E27FC236}">
                  <a16:creationId xmlns="" xmlns:a16="http://schemas.microsoft.com/office/drawing/2014/main" id="{E7C4FCE5-FE33-4013-BC3F-C4708EAE5561}"/>
                </a:ext>
              </a:extLst>
            </p:cNvPr>
            <p:cNvSpPr/>
            <p:nvPr/>
          </p:nvSpPr>
          <p:spPr bwMode="auto">
            <a:xfrm>
              <a:off x="7222816" y="3261823"/>
              <a:ext cx="522451" cy="503142"/>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16" name="íS1ïḍê">
              <a:extLst>
                <a:ext uri="{FF2B5EF4-FFF2-40B4-BE49-F238E27FC236}">
                  <a16:creationId xmlns="" xmlns:a16="http://schemas.microsoft.com/office/drawing/2014/main" id="{AC0C87CF-319D-4248-9F8D-33A45486B643}"/>
                </a:ext>
              </a:extLst>
            </p:cNvPr>
            <p:cNvSpPr/>
            <p:nvPr/>
          </p:nvSpPr>
          <p:spPr bwMode="auto">
            <a:xfrm>
              <a:off x="5910949" y="1961292"/>
              <a:ext cx="460986" cy="443948"/>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17" name="îṣḻïḓé">
              <a:extLst>
                <a:ext uri="{FF2B5EF4-FFF2-40B4-BE49-F238E27FC236}">
                  <a16:creationId xmlns="" xmlns:a16="http://schemas.microsoft.com/office/drawing/2014/main" id="{F4AB94D8-974A-46E9-B729-482302AD5533}"/>
                </a:ext>
              </a:extLst>
            </p:cNvPr>
            <p:cNvSpPr/>
            <p:nvPr/>
          </p:nvSpPr>
          <p:spPr bwMode="auto">
            <a:xfrm>
              <a:off x="5801914" y="4810580"/>
              <a:ext cx="371729" cy="35799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18" name="îṡ1iḍé">
              <a:extLst>
                <a:ext uri="{FF2B5EF4-FFF2-40B4-BE49-F238E27FC236}">
                  <a16:creationId xmlns="" xmlns:a16="http://schemas.microsoft.com/office/drawing/2014/main" id="{F9AE9732-63B9-44B6-A82B-E81BDE8E6B0A}"/>
                </a:ext>
              </a:extLst>
            </p:cNvPr>
            <p:cNvSpPr/>
            <p:nvPr/>
          </p:nvSpPr>
          <p:spPr bwMode="auto">
            <a:xfrm>
              <a:off x="4460041" y="3517822"/>
              <a:ext cx="394553" cy="379970"/>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ffectLst/>
          </p:spPr>
          <p:txBody>
            <a:bodyPr wrap="none"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en-US"/>
            </a:p>
          </p:txBody>
        </p:sp>
        <p:sp>
          <p:nvSpPr>
            <p:cNvPr id="19" name="ïŝ1îḓe">
              <a:extLst>
                <a:ext uri="{FF2B5EF4-FFF2-40B4-BE49-F238E27FC236}">
                  <a16:creationId xmlns="" xmlns:a16="http://schemas.microsoft.com/office/drawing/2014/main" id="{BCBD4FD5-5444-4CC9-9FAE-542DDCCA0B9C}"/>
                </a:ext>
              </a:extLst>
            </p:cNvPr>
            <p:cNvSpPr txBox="1"/>
            <p:nvPr/>
          </p:nvSpPr>
          <p:spPr bwMode="auto">
            <a:xfrm>
              <a:off x="5422991" y="3382074"/>
              <a:ext cx="126000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bg1"/>
                  </a:solidFill>
                </a:rPr>
                <a:t>Text here</a:t>
              </a:r>
            </a:p>
          </p:txBody>
        </p:sp>
        <p:sp>
          <p:nvSpPr>
            <p:cNvPr id="20" name="íṣḷíḓé">
              <a:extLst>
                <a:ext uri="{FF2B5EF4-FFF2-40B4-BE49-F238E27FC236}">
                  <a16:creationId xmlns="" xmlns:a16="http://schemas.microsoft.com/office/drawing/2014/main" id="{2B5553C0-3C55-4679-85A7-E21273589420}"/>
                </a:ext>
              </a:extLst>
            </p:cNvPr>
            <p:cNvSpPr txBox="1"/>
            <p:nvPr/>
          </p:nvSpPr>
          <p:spPr bwMode="auto">
            <a:xfrm>
              <a:off x="6750408" y="4723001"/>
              <a:ext cx="1260000"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solidFill>
                    <a:schemeClr val="bg1"/>
                  </a:solidFill>
                </a:rPr>
                <a:t>Text here</a:t>
              </a:r>
            </a:p>
          </p:txBody>
        </p:sp>
        <p:sp>
          <p:nvSpPr>
            <p:cNvPr id="21" name="ïšļiďe">
              <a:extLst>
                <a:ext uri="{FF2B5EF4-FFF2-40B4-BE49-F238E27FC236}">
                  <a16:creationId xmlns="" xmlns:a16="http://schemas.microsoft.com/office/drawing/2014/main" id="{66243175-47D2-4E19-AF7F-2ADB1A48BD91}"/>
                </a:ext>
              </a:extLst>
            </p:cNvPr>
            <p:cNvSpPr/>
            <p:nvPr/>
          </p:nvSpPr>
          <p:spPr bwMode="auto">
            <a:xfrm>
              <a:off x="673100" y="2848940"/>
              <a:ext cx="3074073"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2" name="ïśḻîḑe">
              <a:extLst>
                <a:ext uri="{FF2B5EF4-FFF2-40B4-BE49-F238E27FC236}">
                  <a16:creationId xmlns="" xmlns:a16="http://schemas.microsoft.com/office/drawing/2014/main" id="{9ADC546D-CE83-45B5-BF21-012A2CC6A016}"/>
                </a:ext>
              </a:extLst>
            </p:cNvPr>
            <p:cNvSpPr txBox="1"/>
            <p:nvPr/>
          </p:nvSpPr>
          <p:spPr bwMode="auto">
            <a:xfrm>
              <a:off x="673100" y="2457382"/>
              <a:ext cx="307407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23" name="íSḷïḑe">
              <a:extLst>
                <a:ext uri="{FF2B5EF4-FFF2-40B4-BE49-F238E27FC236}">
                  <a16:creationId xmlns="" xmlns:a16="http://schemas.microsoft.com/office/drawing/2014/main" id="{082E9BA4-3342-4B26-B06F-70C98F0E187B}"/>
                </a:ext>
              </a:extLst>
            </p:cNvPr>
            <p:cNvSpPr/>
            <p:nvPr/>
          </p:nvSpPr>
          <p:spPr bwMode="auto">
            <a:xfrm>
              <a:off x="673100" y="5081307"/>
              <a:ext cx="4548383"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4" name="iṩľîḑé">
              <a:extLst>
                <a:ext uri="{FF2B5EF4-FFF2-40B4-BE49-F238E27FC236}">
                  <a16:creationId xmlns="" xmlns:a16="http://schemas.microsoft.com/office/drawing/2014/main" id="{BBFA1B35-BF5F-4356-85C5-A96B02E3AAC9}"/>
                </a:ext>
              </a:extLst>
            </p:cNvPr>
            <p:cNvSpPr txBox="1"/>
            <p:nvPr/>
          </p:nvSpPr>
          <p:spPr bwMode="auto">
            <a:xfrm>
              <a:off x="673100" y="4689749"/>
              <a:ext cx="454838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25" name="îṧľïḑê">
              <a:extLst>
                <a:ext uri="{FF2B5EF4-FFF2-40B4-BE49-F238E27FC236}">
                  <a16:creationId xmlns="" xmlns:a16="http://schemas.microsoft.com/office/drawing/2014/main" id="{FAEF5557-26C5-487F-A6D2-0C2A2BB36D74}"/>
                </a:ext>
              </a:extLst>
            </p:cNvPr>
            <p:cNvSpPr/>
            <p:nvPr/>
          </p:nvSpPr>
          <p:spPr bwMode="auto">
            <a:xfrm>
              <a:off x="6889521" y="1534490"/>
              <a:ext cx="4640929"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6" name="i$ḻiďê">
              <a:extLst>
                <a:ext uri="{FF2B5EF4-FFF2-40B4-BE49-F238E27FC236}">
                  <a16:creationId xmlns="" xmlns:a16="http://schemas.microsoft.com/office/drawing/2014/main" id="{88807557-09DC-46C1-9D34-73AFA131FF1C}"/>
                </a:ext>
              </a:extLst>
            </p:cNvPr>
            <p:cNvSpPr txBox="1"/>
            <p:nvPr/>
          </p:nvSpPr>
          <p:spPr bwMode="auto">
            <a:xfrm>
              <a:off x="6889521" y="1142932"/>
              <a:ext cx="4640929"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27" name="ïṣľïḋe">
              <a:extLst>
                <a:ext uri="{FF2B5EF4-FFF2-40B4-BE49-F238E27FC236}">
                  <a16:creationId xmlns="" xmlns:a16="http://schemas.microsoft.com/office/drawing/2014/main" id="{6F30B71A-5B53-46BD-ABDD-8E6508033F9B}"/>
                </a:ext>
              </a:extLst>
            </p:cNvPr>
            <p:cNvSpPr/>
            <p:nvPr/>
          </p:nvSpPr>
          <p:spPr bwMode="auto">
            <a:xfrm>
              <a:off x="8211917" y="3382074"/>
              <a:ext cx="3306983" cy="9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Copy paste fonts. Choose the only option to retain text.</a:t>
              </a:r>
            </a:p>
            <a:p>
              <a:pPr marL="171450" indent="-171450">
                <a:lnSpc>
                  <a:spcPct val="150000"/>
                </a:lnSpc>
                <a:spcBef>
                  <a:spcPct val="0"/>
                </a:spcBef>
                <a:buFont typeface="Arial" panose="020B0604020202020204" pitchFamily="34" charset="0"/>
                <a:buChar char="•"/>
              </a:pPr>
              <a:r>
                <a:rPr lang="en-US" altLang="zh-CN" sz="1100" dirty="0"/>
                <a:t>……</a:t>
              </a:r>
            </a:p>
          </p:txBody>
        </p:sp>
        <p:sp>
          <p:nvSpPr>
            <p:cNvPr id="28" name="îS1ïdé">
              <a:extLst>
                <a:ext uri="{FF2B5EF4-FFF2-40B4-BE49-F238E27FC236}">
                  <a16:creationId xmlns="" xmlns:a16="http://schemas.microsoft.com/office/drawing/2014/main" id="{76AE9615-9BD6-4A30-AB4F-241847B21684}"/>
                </a:ext>
              </a:extLst>
            </p:cNvPr>
            <p:cNvSpPr txBox="1"/>
            <p:nvPr/>
          </p:nvSpPr>
          <p:spPr bwMode="auto">
            <a:xfrm>
              <a:off x="8211917" y="2990516"/>
              <a:ext cx="3306983" cy="391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grpSp>
    </p:spTree>
    <p:extLst>
      <p:ext uri="{BB962C8B-B14F-4D97-AF65-F5344CB8AC3E}">
        <p14:creationId xmlns:p14="http://schemas.microsoft.com/office/powerpoint/2010/main" val="26153297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69A403E-2E89-424A-8647-7CBF28BCA9BE}"/>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1DF12A82-9F3D-4DE8-8AA0-E9389F795C0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CAD642B1-782D-42DB-9A61-33335694C846}"/>
              </a:ext>
            </a:extLst>
          </p:cNvPr>
          <p:cNvSpPr>
            <a:spLocks noGrp="1"/>
          </p:cNvSpPr>
          <p:nvPr>
            <p:ph type="sldNum" sz="quarter" idx="12"/>
          </p:nvPr>
        </p:nvSpPr>
        <p:spPr/>
        <p:txBody>
          <a:bodyPr/>
          <a:lstStyle/>
          <a:p>
            <a:fld id="{5DD3DB80-B894-403A-B48E-6FDC1A72010E}" type="slidenum">
              <a:rPr lang="zh-CN" altLang="en-US" smtClean="0"/>
              <a:pPr/>
              <a:t>34</a:t>
            </a:fld>
            <a:endParaRPr lang="zh-CN" altLang="en-US"/>
          </a:p>
        </p:txBody>
      </p:sp>
      <p:grpSp>
        <p:nvGrpSpPr>
          <p:cNvPr id="5" name="5a76b8e6-b120-4609-805b-423fc8241cd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752A2FF9-F65B-4F5C-9738-62DE13F564B3}"/>
              </a:ext>
            </a:extLst>
          </p:cNvPr>
          <p:cNvGrpSpPr>
            <a:grpSpLocks noChangeAspect="1"/>
          </p:cNvGrpSpPr>
          <p:nvPr>
            <p:custDataLst>
              <p:tags r:id="rId1"/>
            </p:custDataLst>
          </p:nvPr>
        </p:nvGrpSpPr>
        <p:grpSpPr>
          <a:xfrm>
            <a:off x="1009711" y="1919639"/>
            <a:ext cx="10172579" cy="3489358"/>
            <a:chOff x="1009711" y="1919639"/>
            <a:chExt cx="10172579" cy="3489358"/>
          </a:xfrm>
        </p:grpSpPr>
        <p:grpSp>
          <p:nvGrpSpPr>
            <p:cNvPr id="6" name="ïṣļïďê">
              <a:extLst>
                <a:ext uri="{FF2B5EF4-FFF2-40B4-BE49-F238E27FC236}">
                  <a16:creationId xmlns="" xmlns:a16="http://schemas.microsoft.com/office/drawing/2014/main" id="{FFA89AFC-AC56-4FF0-8CD0-4EE4379DAEAD}"/>
                </a:ext>
              </a:extLst>
            </p:cNvPr>
            <p:cNvGrpSpPr/>
            <p:nvPr/>
          </p:nvGrpSpPr>
          <p:grpSpPr>
            <a:xfrm>
              <a:off x="1257244" y="1919639"/>
              <a:ext cx="1612996" cy="1866421"/>
              <a:chOff x="1263443" y="2136014"/>
              <a:chExt cx="1612996" cy="1866421"/>
            </a:xfrm>
          </p:grpSpPr>
          <p:sp>
            <p:nvSpPr>
              <p:cNvPr id="27" name="îṥḷîdè">
                <a:extLst>
                  <a:ext uri="{FF2B5EF4-FFF2-40B4-BE49-F238E27FC236}">
                    <a16:creationId xmlns="" xmlns:a16="http://schemas.microsoft.com/office/drawing/2014/main" id="{788B1708-7794-4FD7-A379-A077D75E7A7E}"/>
                  </a:ext>
                </a:extLst>
              </p:cNvPr>
              <p:cNvSpPr/>
              <p:nvPr/>
            </p:nvSpPr>
            <p:spPr>
              <a:xfrm rot="18900000">
                <a:off x="1263443" y="2389439"/>
                <a:ext cx="1612996" cy="161299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8" name="îšlîḍè">
                <a:extLst>
                  <a:ext uri="{FF2B5EF4-FFF2-40B4-BE49-F238E27FC236}">
                    <a16:creationId xmlns="" xmlns:a16="http://schemas.microsoft.com/office/drawing/2014/main" id="{1F95874B-EA43-4EC7-8A4F-959FF4301AA2}"/>
                  </a:ext>
                </a:extLst>
              </p:cNvPr>
              <p:cNvSpPr/>
              <p:nvPr/>
            </p:nvSpPr>
            <p:spPr>
              <a:xfrm rot="18900000">
                <a:off x="1263443" y="2136014"/>
                <a:ext cx="1612996" cy="1612996"/>
              </a:xfrm>
              <a:prstGeom prst="rect">
                <a:avLst/>
              </a:prstGeom>
              <a:solidFill>
                <a:schemeClr val="bg1">
                  <a:lumMod val="9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9" name="iṧ1ïḍê">
                <a:extLst>
                  <a:ext uri="{FF2B5EF4-FFF2-40B4-BE49-F238E27FC236}">
                    <a16:creationId xmlns="" xmlns:a16="http://schemas.microsoft.com/office/drawing/2014/main" id="{D9F1DFCB-878F-464B-A18F-622B93102B69}"/>
                  </a:ext>
                </a:extLst>
              </p:cNvPr>
              <p:cNvSpPr/>
              <p:nvPr/>
            </p:nvSpPr>
            <p:spPr bwMode="auto">
              <a:xfrm>
                <a:off x="1733460" y="2652884"/>
                <a:ext cx="672960" cy="579257"/>
              </a:xfrm>
              <a:custGeom>
                <a:avLst/>
                <a:gdLst/>
                <a:ahLst/>
                <a:cxnLst>
                  <a:cxn ang="0">
                    <a:pos x="73" y="47"/>
                  </a:cxn>
                  <a:cxn ang="0">
                    <a:pos x="67" y="53"/>
                  </a:cxn>
                  <a:cxn ang="0">
                    <a:pos x="46" y="53"/>
                  </a:cxn>
                  <a:cxn ang="0">
                    <a:pos x="48" y="60"/>
                  </a:cxn>
                  <a:cxn ang="0">
                    <a:pos x="46" y="63"/>
                  </a:cxn>
                  <a:cxn ang="0">
                    <a:pos x="26" y="63"/>
                  </a:cxn>
                  <a:cxn ang="0">
                    <a:pos x="24" y="60"/>
                  </a:cxn>
                  <a:cxn ang="0">
                    <a:pos x="26" y="53"/>
                  </a:cxn>
                  <a:cxn ang="0">
                    <a:pos x="6" y="53"/>
                  </a:cxn>
                  <a:cxn ang="0">
                    <a:pos x="0" y="47"/>
                  </a:cxn>
                  <a:cxn ang="0">
                    <a:pos x="0" y="6"/>
                  </a:cxn>
                  <a:cxn ang="0">
                    <a:pos x="6" y="0"/>
                  </a:cxn>
                  <a:cxn ang="0">
                    <a:pos x="67" y="0"/>
                  </a:cxn>
                  <a:cxn ang="0">
                    <a:pos x="73" y="6"/>
                  </a:cxn>
                  <a:cxn ang="0">
                    <a:pos x="73" y="47"/>
                  </a:cxn>
                  <a:cxn ang="0">
                    <a:pos x="68" y="6"/>
                  </a:cxn>
                  <a:cxn ang="0">
                    <a:pos x="67" y="5"/>
                  </a:cxn>
                  <a:cxn ang="0">
                    <a:pos x="6" y="5"/>
                  </a:cxn>
                  <a:cxn ang="0">
                    <a:pos x="5" y="6"/>
                  </a:cxn>
                  <a:cxn ang="0">
                    <a:pos x="5" y="37"/>
                  </a:cxn>
                  <a:cxn ang="0">
                    <a:pos x="6" y="39"/>
                  </a:cxn>
                  <a:cxn ang="0">
                    <a:pos x="67" y="39"/>
                  </a:cxn>
                  <a:cxn ang="0">
                    <a:pos x="68" y="37"/>
                  </a:cxn>
                  <a:cxn ang="0">
                    <a:pos x="68" y="6"/>
                  </a:cxn>
                </a:cxnLst>
                <a:rect l="0" t="0" r="r" b="b"/>
                <a:pathLst>
                  <a:path w="73" h="63">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accent1"/>
              </a:solidFill>
              <a:ln w="9525">
                <a:noFill/>
                <a:round/>
                <a:headEnd/>
                <a:tailEnd/>
              </a:ln>
            </p:spPr>
            <p:txBody>
              <a:bodyPr anchor="ctr"/>
              <a:lstStyle/>
              <a:p>
                <a:pPr algn="ctr"/>
                <a:endParaRPr/>
              </a:p>
            </p:txBody>
          </p:sp>
        </p:grpSp>
        <p:sp>
          <p:nvSpPr>
            <p:cNvPr id="7" name="îṣḷídê">
              <a:extLst>
                <a:ext uri="{FF2B5EF4-FFF2-40B4-BE49-F238E27FC236}">
                  <a16:creationId xmlns="" xmlns:a16="http://schemas.microsoft.com/office/drawing/2014/main" id="{39340196-E1AA-4B49-976A-BF366BB2B662}"/>
                </a:ext>
              </a:extLst>
            </p:cNvPr>
            <p:cNvSpPr/>
            <p:nvPr/>
          </p:nvSpPr>
          <p:spPr bwMode="auto">
            <a:xfrm>
              <a:off x="1009711" y="485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8" name="î$ľïḍè">
              <a:extLst>
                <a:ext uri="{FF2B5EF4-FFF2-40B4-BE49-F238E27FC236}">
                  <a16:creationId xmlns="" xmlns:a16="http://schemas.microsoft.com/office/drawing/2014/main" id="{4D5C24C6-4DD0-4193-AD42-019C1134797B}"/>
                </a:ext>
              </a:extLst>
            </p:cNvPr>
            <p:cNvSpPr txBox="1"/>
            <p:nvPr/>
          </p:nvSpPr>
          <p:spPr bwMode="auto">
            <a:xfrm>
              <a:off x="1009711" y="446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9" name="ïṥ1ïdè">
              <a:extLst>
                <a:ext uri="{FF2B5EF4-FFF2-40B4-BE49-F238E27FC236}">
                  <a16:creationId xmlns="" xmlns:a16="http://schemas.microsoft.com/office/drawing/2014/main" id="{4F5A41A8-144B-4BF5-9B50-61E7CDE75C4F}"/>
                </a:ext>
              </a:extLst>
            </p:cNvPr>
            <p:cNvGrpSpPr/>
            <p:nvPr/>
          </p:nvGrpSpPr>
          <p:grpSpPr>
            <a:xfrm>
              <a:off x="3945416" y="1919639"/>
              <a:ext cx="1612996" cy="1829371"/>
              <a:chOff x="3962583" y="1919639"/>
              <a:chExt cx="1612996" cy="1829371"/>
            </a:xfrm>
          </p:grpSpPr>
          <p:sp>
            <p:nvSpPr>
              <p:cNvPr id="24" name="iṥ1íḑê">
                <a:extLst>
                  <a:ext uri="{FF2B5EF4-FFF2-40B4-BE49-F238E27FC236}">
                    <a16:creationId xmlns="" xmlns:a16="http://schemas.microsoft.com/office/drawing/2014/main" id="{8D445C05-8AC6-4FA3-8784-9EB4515E835C}"/>
                  </a:ext>
                </a:extLst>
              </p:cNvPr>
              <p:cNvSpPr/>
              <p:nvPr/>
            </p:nvSpPr>
            <p:spPr>
              <a:xfrm rot="18900000">
                <a:off x="3962583" y="1919639"/>
                <a:ext cx="1612996" cy="161299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ís1iḋé">
                <a:extLst>
                  <a:ext uri="{FF2B5EF4-FFF2-40B4-BE49-F238E27FC236}">
                    <a16:creationId xmlns="" xmlns:a16="http://schemas.microsoft.com/office/drawing/2014/main" id="{2F21F84B-0E3B-442E-B389-ED7671C8C405}"/>
                  </a:ext>
                </a:extLst>
              </p:cNvPr>
              <p:cNvSpPr/>
              <p:nvPr/>
            </p:nvSpPr>
            <p:spPr>
              <a:xfrm rot="18900000">
                <a:off x="3962583" y="2136014"/>
                <a:ext cx="1612996" cy="1612996"/>
              </a:xfrm>
              <a:prstGeom prst="rect">
                <a:avLst/>
              </a:prstGeom>
              <a:solidFill>
                <a:schemeClr val="bg1">
                  <a:lumMod val="9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iśļïḓé">
                <a:extLst>
                  <a:ext uri="{FF2B5EF4-FFF2-40B4-BE49-F238E27FC236}">
                    <a16:creationId xmlns="" xmlns:a16="http://schemas.microsoft.com/office/drawing/2014/main" id="{630939C9-031C-4528-A8F4-F850CF467118}"/>
                  </a:ext>
                </a:extLst>
              </p:cNvPr>
              <p:cNvSpPr/>
              <p:nvPr/>
            </p:nvSpPr>
            <p:spPr bwMode="auto">
              <a:xfrm>
                <a:off x="4538652" y="2554810"/>
                <a:ext cx="460856" cy="775404"/>
              </a:xfrm>
              <a:custGeom>
                <a:avLst/>
                <a:gdLst/>
                <a:ahLst/>
                <a:cxnLst>
                  <a:cxn ang="0">
                    <a:pos x="29" y="44"/>
                  </a:cxn>
                  <a:cxn ang="0">
                    <a:pos x="24" y="49"/>
                  </a:cxn>
                  <a:cxn ang="0">
                    <a:pos x="5" y="49"/>
                  </a:cxn>
                  <a:cxn ang="0">
                    <a:pos x="0" y="44"/>
                  </a:cxn>
                  <a:cxn ang="0">
                    <a:pos x="0" y="5"/>
                  </a:cxn>
                  <a:cxn ang="0">
                    <a:pos x="5" y="0"/>
                  </a:cxn>
                  <a:cxn ang="0">
                    <a:pos x="24" y="0"/>
                  </a:cxn>
                  <a:cxn ang="0">
                    <a:pos x="29" y="5"/>
                  </a:cxn>
                  <a:cxn ang="0">
                    <a:pos x="29" y="44"/>
                  </a:cxn>
                  <a:cxn ang="0">
                    <a:pos x="25" y="11"/>
                  </a:cxn>
                  <a:cxn ang="0">
                    <a:pos x="24" y="10"/>
                  </a:cxn>
                  <a:cxn ang="0">
                    <a:pos x="5" y="10"/>
                  </a:cxn>
                  <a:cxn ang="0">
                    <a:pos x="3" y="11"/>
                  </a:cxn>
                  <a:cxn ang="0">
                    <a:pos x="3" y="38"/>
                  </a:cxn>
                  <a:cxn ang="0">
                    <a:pos x="5" y="39"/>
                  </a:cxn>
                  <a:cxn ang="0">
                    <a:pos x="24" y="39"/>
                  </a:cxn>
                  <a:cxn ang="0">
                    <a:pos x="25" y="38"/>
                  </a:cxn>
                  <a:cxn ang="0">
                    <a:pos x="25" y="11"/>
                  </a:cxn>
                  <a:cxn ang="0">
                    <a:pos x="17" y="5"/>
                  </a:cxn>
                  <a:cxn ang="0">
                    <a:pos x="11" y="5"/>
                  </a:cxn>
                  <a:cxn ang="0">
                    <a:pos x="11" y="6"/>
                  </a:cxn>
                  <a:cxn ang="0">
                    <a:pos x="11" y="6"/>
                  </a:cxn>
                  <a:cxn ang="0">
                    <a:pos x="17" y="6"/>
                  </a:cxn>
                  <a:cxn ang="0">
                    <a:pos x="18" y="6"/>
                  </a:cxn>
                  <a:cxn ang="0">
                    <a:pos x="17" y="5"/>
                  </a:cxn>
                  <a:cxn ang="0">
                    <a:pos x="14" y="41"/>
                  </a:cxn>
                  <a:cxn ang="0">
                    <a:pos x="11" y="44"/>
                  </a:cxn>
                  <a:cxn ang="0">
                    <a:pos x="14" y="47"/>
                  </a:cxn>
                  <a:cxn ang="0">
                    <a:pos x="17" y="44"/>
                  </a:cxn>
                  <a:cxn ang="0">
                    <a:pos x="14" y="41"/>
                  </a:cxn>
                </a:cxnLst>
                <a:rect l="0" t="0" r="r" b="b"/>
                <a:pathLst>
                  <a:path w="29" h="49">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accent2"/>
              </a:solidFill>
              <a:ln w="9525">
                <a:noFill/>
                <a:round/>
                <a:headEnd/>
                <a:tailEnd/>
              </a:ln>
            </p:spPr>
            <p:txBody>
              <a:bodyPr anchor="ctr"/>
              <a:lstStyle/>
              <a:p>
                <a:pPr algn="ctr"/>
                <a:endParaRPr/>
              </a:p>
            </p:txBody>
          </p:sp>
        </p:grpSp>
        <p:sp>
          <p:nvSpPr>
            <p:cNvPr id="10" name="îSļíḑè">
              <a:extLst>
                <a:ext uri="{FF2B5EF4-FFF2-40B4-BE49-F238E27FC236}">
                  <a16:creationId xmlns="" xmlns:a16="http://schemas.microsoft.com/office/drawing/2014/main" id="{39340196-E1AA-4B49-976A-BF366BB2B662}"/>
                </a:ext>
              </a:extLst>
            </p:cNvPr>
            <p:cNvSpPr/>
            <p:nvPr/>
          </p:nvSpPr>
          <p:spPr bwMode="auto">
            <a:xfrm>
              <a:off x="3697883" y="485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11" name="íSļïďê">
              <a:extLst>
                <a:ext uri="{FF2B5EF4-FFF2-40B4-BE49-F238E27FC236}">
                  <a16:creationId xmlns="" xmlns:a16="http://schemas.microsoft.com/office/drawing/2014/main" id="{4D5C24C6-4DD0-4193-AD42-019C1134797B}"/>
                </a:ext>
              </a:extLst>
            </p:cNvPr>
            <p:cNvSpPr txBox="1"/>
            <p:nvPr/>
          </p:nvSpPr>
          <p:spPr bwMode="auto">
            <a:xfrm>
              <a:off x="3697883" y="446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12" name="iṣ1íde">
              <a:extLst>
                <a:ext uri="{FF2B5EF4-FFF2-40B4-BE49-F238E27FC236}">
                  <a16:creationId xmlns="" xmlns:a16="http://schemas.microsoft.com/office/drawing/2014/main" id="{36F634A2-7D7A-473B-AD66-D2D92F2A5DC7}"/>
                </a:ext>
              </a:extLst>
            </p:cNvPr>
            <p:cNvGrpSpPr/>
            <p:nvPr/>
          </p:nvGrpSpPr>
          <p:grpSpPr>
            <a:xfrm>
              <a:off x="6633588" y="1919639"/>
              <a:ext cx="1612996" cy="1866421"/>
              <a:chOff x="6678191" y="2136014"/>
              <a:chExt cx="1612996" cy="1866421"/>
            </a:xfrm>
          </p:grpSpPr>
          <p:sp>
            <p:nvSpPr>
              <p:cNvPr id="21" name="ïṥľïḑê">
                <a:extLst>
                  <a:ext uri="{FF2B5EF4-FFF2-40B4-BE49-F238E27FC236}">
                    <a16:creationId xmlns="" xmlns:a16="http://schemas.microsoft.com/office/drawing/2014/main" id="{E1714258-FAE4-4C3A-9F6A-3823024293A9}"/>
                  </a:ext>
                </a:extLst>
              </p:cNvPr>
              <p:cNvSpPr/>
              <p:nvPr/>
            </p:nvSpPr>
            <p:spPr>
              <a:xfrm rot="18900000">
                <a:off x="6678191" y="2389439"/>
                <a:ext cx="1612996" cy="161299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iŝlíḍe">
                <a:extLst>
                  <a:ext uri="{FF2B5EF4-FFF2-40B4-BE49-F238E27FC236}">
                    <a16:creationId xmlns="" xmlns:a16="http://schemas.microsoft.com/office/drawing/2014/main" id="{DAF48991-1D34-41EB-94F4-3484AA310879}"/>
                  </a:ext>
                </a:extLst>
              </p:cNvPr>
              <p:cNvSpPr/>
              <p:nvPr/>
            </p:nvSpPr>
            <p:spPr>
              <a:xfrm rot="18900000">
                <a:off x="6678191" y="2136014"/>
                <a:ext cx="1612996" cy="1612996"/>
              </a:xfrm>
              <a:prstGeom prst="rect">
                <a:avLst/>
              </a:prstGeom>
              <a:solidFill>
                <a:schemeClr val="bg1">
                  <a:lumMod val="95000"/>
                </a:schemeClr>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îṡľiḍê">
                <a:extLst>
                  <a:ext uri="{FF2B5EF4-FFF2-40B4-BE49-F238E27FC236}">
                    <a16:creationId xmlns="" xmlns:a16="http://schemas.microsoft.com/office/drawing/2014/main" id="{1212322F-2C4C-46E4-B6DF-FC59CF00EA91}"/>
                  </a:ext>
                </a:extLst>
              </p:cNvPr>
              <p:cNvSpPr/>
              <p:nvPr/>
            </p:nvSpPr>
            <p:spPr bwMode="auto">
              <a:xfrm>
                <a:off x="7148208" y="2689085"/>
                <a:ext cx="672960" cy="506851"/>
              </a:xfrm>
              <a:custGeom>
                <a:avLst/>
                <a:gdLst/>
                <a:ahLst/>
                <a:cxnLst>
                  <a:cxn ang="0">
                    <a:pos x="158" y="119"/>
                  </a:cxn>
                  <a:cxn ang="0">
                    <a:pos x="0" y="119"/>
                  </a:cxn>
                  <a:cxn ang="0">
                    <a:pos x="0" y="0"/>
                  </a:cxn>
                  <a:cxn ang="0">
                    <a:pos x="9" y="0"/>
                  </a:cxn>
                  <a:cxn ang="0">
                    <a:pos x="9" y="108"/>
                  </a:cxn>
                  <a:cxn ang="0">
                    <a:pos x="158" y="108"/>
                  </a:cxn>
                  <a:cxn ang="0">
                    <a:pos x="158" y="119"/>
                  </a:cxn>
                  <a:cxn ang="0">
                    <a:pos x="50" y="99"/>
                  </a:cxn>
                  <a:cxn ang="0">
                    <a:pos x="29" y="99"/>
                  </a:cxn>
                  <a:cxn ang="0">
                    <a:pos x="29" y="60"/>
                  </a:cxn>
                  <a:cxn ang="0">
                    <a:pos x="50" y="60"/>
                  </a:cxn>
                  <a:cxn ang="0">
                    <a:pos x="50" y="99"/>
                  </a:cxn>
                  <a:cxn ang="0">
                    <a:pos x="78" y="99"/>
                  </a:cxn>
                  <a:cxn ang="0">
                    <a:pos x="59" y="99"/>
                  </a:cxn>
                  <a:cxn ang="0">
                    <a:pos x="59" y="19"/>
                  </a:cxn>
                  <a:cxn ang="0">
                    <a:pos x="78" y="19"/>
                  </a:cxn>
                  <a:cxn ang="0">
                    <a:pos x="78" y="99"/>
                  </a:cxn>
                  <a:cxn ang="0">
                    <a:pos x="109" y="99"/>
                  </a:cxn>
                  <a:cxn ang="0">
                    <a:pos x="89" y="99"/>
                  </a:cxn>
                  <a:cxn ang="0">
                    <a:pos x="89" y="39"/>
                  </a:cxn>
                  <a:cxn ang="0">
                    <a:pos x="109" y="39"/>
                  </a:cxn>
                  <a:cxn ang="0">
                    <a:pos x="109" y="99"/>
                  </a:cxn>
                  <a:cxn ang="0">
                    <a:pos x="139" y="99"/>
                  </a:cxn>
                  <a:cxn ang="0">
                    <a:pos x="119" y="99"/>
                  </a:cxn>
                  <a:cxn ang="0">
                    <a:pos x="119" y="11"/>
                  </a:cxn>
                  <a:cxn ang="0">
                    <a:pos x="139" y="11"/>
                  </a:cxn>
                  <a:cxn ang="0">
                    <a:pos x="139" y="99"/>
                  </a:cxn>
                </a:cxnLst>
                <a:rect l="0" t="0" r="r" b="b"/>
                <a:pathLst>
                  <a:path w="158" h="119">
                    <a:moveTo>
                      <a:pt x="158" y="119"/>
                    </a:moveTo>
                    <a:lnTo>
                      <a:pt x="0" y="119"/>
                    </a:lnTo>
                    <a:lnTo>
                      <a:pt x="0" y="0"/>
                    </a:lnTo>
                    <a:lnTo>
                      <a:pt x="9" y="0"/>
                    </a:lnTo>
                    <a:lnTo>
                      <a:pt x="9" y="108"/>
                    </a:lnTo>
                    <a:lnTo>
                      <a:pt x="158" y="108"/>
                    </a:lnTo>
                    <a:lnTo>
                      <a:pt x="158" y="119"/>
                    </a:lnTo>
                    <a:close/>
                    <a:moveTo>
                      <a:pt x="50" y="99"/>
                    </a:moveTo>
                    <a:lnTo>
                      <a:pt x="29" y="99"/>
                    </a:lnTo>
                    <a:lnTo>
                      <a:pt x="29" y="60"/>
                    </a:lnTo>
                    <a:lnTo>
                      <a:pt x="50" y="60"/>
                    </a:lnTo>
                    <a:lnTo>
                      <a:pt x="50" y="99"/>
                    </a:lnTo>
                    <a:close/>
                    <a:moveTo>
                      <a:pt x="78" y="99"/>
                    </a:moveTo>
                    <a:lnTo>
                      <a:pt x="59" y="99"/>
                    </a:lnTo>
                    <a:lnTo>
                      <a:pt x="59" y="19"/>
                    </a:lnTo>
                    <a:lnTo>
                      <a:pt x="78" y="19"/>
                    </a:lnTo>
                    <a:lnTo>
                      <a:pt x="78" y="99"/>
                    </a:lnTo>
                    <a:close/>
                    <a:moveTo>
                      <a:pt x="109" y="99"/>
                    </a:moveTo>
                    <a:lnTo>
                      <a:pt x="89" y="99"/>
                    </a:lnTo>
                    <a:lnTo>
                      <a:pt x="89" y="39"/>
                    </a:lnTo>
                    <a:lnTo>
                      <a:pt x="109" y="39"/>
                    </a:lnTo>
                    <a:lnTo>
                      <a:pt x="109" y="99"/>
                    </a:lnTo>
                    <a:close/>
                    <a:moveTo>
                      <a:pt x="139" y="99"/>
                    </a:moveTo>
                    <a:lnTo>
                      <a:pt x="119" y="99"/>
                    </a:lnTo>
                    <a:lnTo>
                      <a:pt x="119" y="11"/>
                    </a:lnTo>
                    <a:lnTo>
                      <a:pt x="139" y="11"/>
                    </a:lnTo>
                    <a:lnTo>
                      <a:pt x="139" y="99"/>
                    </a:lnTo>
                    <a:close/>
                  </a:path>
                </a:pathLst>
              </a:custGeom>
              <a:solidFill>
                <a:schemeClr val="accent3"/>
              </a:solidFill>
              <a:ln w="9525">
                <a:noFill/>
                <a:round/>
                <a:headEnd/>
                <a:tailEnd/>
              </a:ln>
            </p:spPr>
            <p:txBody>
              <a:bodyPr anchor="ctr"/>
              <a:lstStyle/>
              <a:p>
                <a:pPr algn="ctr"/>
                <a:endParaRPr/>
              </a:p>
            </p:txBody>
          </p:sp>
        </p:grpSp>
        <p:sp>
          <p:nvSpPr>
            <p:cNvPr id="13" name="íṧľîḍè">
              <a:extLst>
                <a:ext uri="{FF2B5EF4-FFF2-40B4-BE49-F238E27FC236}">
                  <a16:creationId xmlns="" xmlns:a16="http://schemas.microsoft.com/office/drawing/2014/main" id="{39340196-E1AA-4B49-976A-BF366BB2B662}"/>
                </a:ext>
              </a:extLst>
            </p:cNvPr>
            <p:cNvSpPr/>
            <p:nvPr/>
          </p:nvSpPr>
          <p:spPr bwMode="auto">
            <a:xfrm>
              <a:off x="6386055" y="485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14" name="ïṧ1îdè">
              <a:extLst>
                <a:ext uri="{FF2B5EF4-FFF2-40B4-BE49-F238E27FC236}">
                  <a16:creationId xmlns="" xmlns:a16="http://schemas.microsoft.com/office/drawing/2014/main" id="{4D5C24C6-4DD0-4193-AD42-019C1134797B}"/>
                </a:ext>
              </a:extLst>
            </p:cNvPr>
            <p:cNvSpPr txBox="1"/>
            <p:nvPr/>
          </p:nvSpPr>
          <p:spPr bwMode="auto">
            <a:xfrm>
              <a:off x="6386055" y="446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nvGrpSpPr>
            <p:cNvPr id="15" name="ïślïḑê">
              <a:extLst>
                <a:ext uri="{FF2B5EF4-FFF2-40B4-BE49-F238E27FC236}">
                  <a16:creationId xmlns="" xmlns:a16="http://schemas.microsoft.com/office/drawing/2014/main" id="{02994081-E3E6-4E28-B101-2E691228418F}"/>
                </a:ext>
              </a:extLst>
            </p:cNvPr>
            <p:cNvGrpSpPr/>
            <p:nvPr/>
          </p:nvGrpSpPr>
          <p:grpSpPr>
            <a:xfrm>
              <a:off x="9321760" y="1919639"/>
              <a:ext cx="1612996" cy="1829371"/>
              <a:chOff x="9327958" y="1919639"/>
              <a:chExt cx="1612996" cy="1829371"/>
            </a:xfrm>
          </p:grpSpPr>
          <p:sp>
            <p:nvSpPr>
              <p:cNvPr id="18" name="íṥliḋé">
                <a:extLst>
                  <a:ext uri="{FF2B5EF4-FFF2-40B4-BE49-F238E27FC236}">
                    <a16:creationId xmlns="" xmlns:a16="http://schemas.microsoft.com/office/drawing/2014/main" id="{A37693CE-B4E2-4BAF-A184-CC5D7918AC3E}"/>
                  </a:ext>
                </a:extLst>
              </p:cNvPr>
              <p:cNvSpPr/>
              <p:nvPr/>
            </p:nvSpPr>
            <p:spPr>
              <a:xfrm rot="18900000">
                <a:off x="9327958" y="1919639"/>
                <a:ext cx="1612996" cy="161299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9" name="isḷîḓe">
                <a:extLst>
                  <a:ext uri="{FF2B5EF4-FFF2-40B4-BE49-F238E27FC236}">
                    <a16:creationId xmlns="" xmlns:a16="http://schemas.microsoft.com/office/drawing/2014/main" id="{02689650-7676-46AD-9407-D21628D0E515}"/>
                  </a:ext>
                </a:extLst>
              </p:cNvPr>
              <p:cNvSpPr/>
              <p:nvPr/>
            </p:nvSpPr>
            <p:spPr>
              <a:xfrm rot="18900000">
                <a:off x="9327958" y="2136014"/>
                <a:ext cx="1612996" cy="1612996"/>
              </a:xfrm>
              <a:prstGeom prst="rect">
                <a:avLst/>
              </a:prstGeom>
              <a:solidFill>
                <a:schemeClr val="bg1">
                  <a:lumMod val="95000"/>
                </a:schemeClr>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0" name="íśļíḑe">
                <a:extLst>
                  <a:ext uri="{FF2B5EF4-FFF2-40B4-BE49-F238E27FC236}">
                    <a16:creationId xmlns="" xmlns:a16="http://schemas.microsoft.com/office/drawing/2014/main" id="{FA4DFC33-A7D2-4B65-A9F3-E71D0311FFC3}"/>
                  </a:ext>
                </a:extLst>
              </p:cNvPr>
              <p:cNvSpPr/>
              <p:nvPr/>
            </p:nvSpPr>
            <p:spPr bwMode="auto">
              <a:xfrm>
                <a:off x="9825661" y="2610292"/>
                <a:ext cx="617591" cy="664441"/>
              </a:xfrm>
              <a:custGeom>
                <a:avLst/>
                <a:gdLst/>
                <a:ahLst/>
                <a:cxnLst>
                  <a:cxn ang="0">
                    <a:pos x="67" y="67"/>
                  </a:cxn>
                  <a:cxn ang="0">
                    <a:pos x="61" y="72"/>
                  </a:cxn>
                  <a:cxn ang="0">
                    <a:pos x="5" y="72"/>
                  </a:cxn>
                  <a:cxn ang="0">
                    <a:pos x="0" y="67"/>
                  </a:cxn>
                  <a:cxn ang="0">
                    <a:pos x="0" y="16"/>
                  </a:cxn>
                  <a:cxn ang="0">
                    <a:pos x="5" y="11"/>
                  </a:cxn>
                  <a:cxn ang="0">
                    <a:pos x="10" y="11"/>
                  </a:cxn>
                  <a:cxn ang="0">
                    <a:pos x="10" y="7"/>
                  </a:cxn>
                  <a:cxn ang="0">
                    <a:pos x="16" y="0"/>
                  </a:cxn>
                  <a:cxn ang="0">
                    <a:pos x="19" y="0"/>
                  </a:cxn>
                  <a:cxn ang="0">
                    <a:pos x="25" y="7"/>
                  </a:cxn>
                  <a:cxn ang="0">
                    <a:pos x="25" y="11"/>
                  </a:cxn>
                  <a:cxn ang="0">
                    <a:pos x="41" y="11"/>
                  </a:cxn>
                  <a:cxn ang="0">
                    <a:pos x="41" y="7"/>
                  </a:cxn>
                  <a:cxn ang="0">
                    <a:pos x="47" y="0"/>
                  </a:cxn>
                  <a:cxn ang="0">
                    <a:pos x="50" y="0"/>
                  </a:cxn>
                  <a:cxn ang="0">
                    <a:pos x="56" y="7"/>
                  </a:cxn>
                  <a:cxn ang="0">
                    <a:pos x="56" y="11"/>
                  </a:cxn>
                  <a:cxn ang="0">
                    <a:pos x="61" y="11"/>
                  </a:cxn>
                  <a:cxn ang="0">
                    <a:pos x="67" y="16"/>
                  </a:cxn>
                  <a:cxn ang="0">
                    <a:pos x="67" y="67"/>
                  </a:cxn>
                  <a:cxn ang="0">
                    <a:pos x="61" y="67"/>
                  </a:cxn>
                  <a:cxn ang="0">
                    <a:pos x="61" y="26"/>
                  </a:cxn>
                  <a:cxn ang="0">
                    <a:pos x="5" y="26"/>
                  </a:cxn>
                  <a:cxn ang="0">
                    <a:pos x="5" y="67"/>
                  </a:cxn>
                  <a:cxn ang="0">
                    <a:pos x="61" y="67"/>
                  </a:cxn>
                  <a:cxn ang="0">
                    <a:pos x="20" y="7"/>
                  </a:cxn>
                  <a:cxn ang="0">
                    <a:pos x="19" y="5"/>
                  </a:cxn>
                  <a:cxn ang="0">
                    <a:pos x="16" y="5"/>
                  </a:cxn>
                  <a:cxn ang="0">
                    <a:pos x="15" y="7"/>
                  </a:cxn>
                  <a:cxn ang="0">
                    <a:pos x="15" y="18"/>
                  </a:cxn>
                  <a:cxn ang="0">
                    <a:pos x="16" y="20"/>
                  </a:cxn>
                  <a:cxn ang="0">
                    <a:pos x="19" y="20"/>
                  </a:cxn>
                  <a:cxn ang="0">
                    <a:pos x="20" y="18"/>
                  </a:cxn>
                  <a:cxn ang="0">
                    <a:pos x="20" y="7"/>
                  </a:cxn>
                  <a:cxn ang="0">
                    <a:pos x="51" y="7"/>
                  </a:cxn>
                  <a:cxn ang="0">
                    <a:pos x="50" y="5"/>
                  </a:cxn>
                  <a:cxn ang="0">
                    <a:pos x="47" y="5"/>
                  </a:cxn>
                  <a:cxn ang="0">
                    <a:pos x="46" y="7"/>
                  </a:cxn>
                  <a:cxn ang="0">
                    <a:pos x="46" y="18"/>
                  </a:cxn>
                  <a:cxn ang="0">
                    <a:pos x="47" y="20"/>
                  </a:cxn>
                  <a:cxn ang="0">
                    <a:pos x="50" y="20"/>
                  </a:cxn>
                  <a:cxn ang="0">
                    <a:pos x="51" y="18"/>
                  </a:cxn>
                  <a:cxn ang="0">
                    <a:pos x="51" y="7"/>
                  </a:cxn>
                </a:cxnLst>
                <a:rect l="0" t="0" r="r" b="b"/>
                <a:pathLst>
                  <a:path w="67" h="72">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accent4"/>
              </a:solidFill>
              <a:ln w="9525">
                <a:noFill/>
                <a:round/>
                <a:headEnd/>
                <a:tailEnd/>
              </a:ln>
            </p:spPr>
            <p:txBody>
              <a:bodyPr anchor="ctr"/>
              <a:lstStyle/>
              <a:p>
                <a:pPr algn="ctr"/>
                <a:endParaRPr/>
              </a:p>
            </p:txBody>
          </p:sp>
        </p:grpSp>
        <p:sp>
          <p:nvSpPr>
            <p:cNvPr id="16" name="i$ļïḍe">
              <a:extLst>
                <a:ext uri="{FF2B5EF4-FFF2-40B4-BE49-F238E27FC236}">
                  <a16:creationId xmlns="" xmlns:a16="http://schemas.microsoft.com/office/drawing/2014/main" id="{39340196-E1AA-4B49-976A-BF366BB2B662}"/>
                </a:ext>
              </a:extLst>
            </p:cNvPr>
            <p:cNvSpPr/>
            <p:nvPr/>
          </p:nvSpPr>
          <p:spPr bwMode="auto">
            <a:xfrm>
              <a:off x="9074227" y="4851598"/>
              <a:ext cx="2108063"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30000"/>
                </a:lnSpc>
              </a:pPr>
              <a:r>
                <a:rPr lang="en-US" altLang="zh-CN" sz="1100" dirty="0"/>
                <a:t>Copy paste fonts. Choose the only option to retain text.</a:t>
              </a:r>
            </a:p>
          </p:txBody>
        </p:sp>
        <p:sp>
          <p:nvSpPr>
            <p:cNvPr id="17" name="îś1ïdê">
              <a:extLst>
                <a:ext uri="{FF2B5EF4-FFF2-40B4-BE49-F238E27FC236}">
                  <a16:creationId xmlns="" xmlns:a16="http://schemas.microsoft.com/office/drawing/2014/main" id="{4D5C24C6-4DD0-4193-AD42-019C1134797B}"/>
                </a:ext>
              </a:extLst>
            </p:cNvPr>
            <p:cNvSpPr txBox="1"/>
            <p:nvPr/>
          </p:nvSpPr>
          <p:spPr bwMode="auto">
            <a:xfrm>
              <a:off x="9074227" y="4464000"/>
              <a:ext cx="2108063"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buFontTx/>
                <a:buNone/>
              </a:pPr>
              <a:r>
                <a:rPr lang="en-US" altLang="zh-CN" sz="1800" b="1" dirty="0"/>
                <a:t>Text here</a:t>
              </a:r>
            </a:p>
          </p:txBody>
        </p:sp>
      </p:grpSp>
    </p:spTree>
    <p:extLst>
      <p:ext uri="{BB962C8B-B14F-4D97-AF65-F5344CB8AC3E}">
        <p14:creationId xmlns:p14="http://schemas.microsoft.com/office/powerpoint/2010/main" val="17851369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ECFE98B-5D44-4BB1-B585-0EC491FCFDE5}"/>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1309A1D8-03F4-40E3-B1CC-C06430AB397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A32BAD62-7630-4B51-B06A-8C3344CB8714}"/>
              </a:ext>
            </a:extLst>
          </p:cNvPr>
          <p:cNvSpPr>
            <a:spLocks noGrp="1"/>
          </p:cNvSpPr>
          <p:nvPr>
            <p:ph type="sldNum" sz="quarter" idx="12"/>
          </p:nvPr>
        </p:nvSpPr>
        <p:spPr/>
        <p:txBody>
          <a:bodyPr/>
          <a:lstStyle/>
          <a:p>
            <a:fld id="{5DD3DB80-B894-403A-B48E-6FDC1A72010E}" type="slidenum">
              <a:rPr lang="zh-CN" altLang="en-US" smtClean="0"/>
              <a:pPr/>
              <a:t>35</a:t>
            </a:fld>
            <a:endParaRPr lang="zh-CN" altLang="en-US"/>
          </a:p>
        </p:txBody>
      </p:sp>
      <p:grpSp>
        <p:nvGrpSpPr>
          <p:cNvPr id="5" name="b0eceb9f-570e-40a6-8628-90104132137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1698781B-93DB-4389-A131-770F789891E3}"/>
              </a:ext>
            </a:extLst>
          </p:cNvPr>
          <p:cNvGrpSpPr>
            <a:grpSpLocks noChangeAspect="1"/>
          </p:cNvGrpSpPr>
          <p:nvPr>
            <p:custDataLst>
              <p:tags r:id="rId1"/>
            </p:custDataLst>
          </p:nvPr>
        </p:nvGrpSpPr>
        <p:grpSpPr>
          <a:xfrm>
            <a:off x="669926" y="1123950"/>
            <a:ext cx="10850937" cy="5024400"/>
            <a:chOff x="669926" y="1123950"/>
            <a:chExt cx="10850937" cy="5024400"/>
          </a:xfrm>
        </p:grpSpPr>
        <p:cxnSp>
          <p:nvCxnSpPr>
            <p:cNvPr id="6" name="直接连接符 5">
              <a:extLst>
                <a:ext uri="{FF2B5EF4-FFF2-40B4-BE49-F238E27FC236}">
                  <a16:creationId xmlns="" xmlns:a16="http://schemas.microsoft.com/office/drawing/2014/main" id="{0E62870E-F406-45E1-8608-AF964B48E019}"/>
                </a:ext>
              </a:extLst>
            </p:cNvPr>
            <p:cNvCxnSpPr>
              <a:cxnSpLocks/>
            </p:cNvCxnSpPr>
            <p:nvPr/>
          </p:nvCxnSpPr>
          <p:spPr>
            <a:xfrm flipH="1">
              <a:off x="669926" y="3429000"/>
              <a:ext cx="10850562" cy="1"/>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7" name="iṡ1ïḑe">
              <a:extLst>
                <a:ext uri="{FF2B5EF4-FFF2-40B4-BE49-F238E27FC236}">
                  <a16:creationId xmlns="" xmlns:a16="http://schemas.microsoft.com/office/drawing/2014/main" id="{6FB71E47-2310-4B97-A4FE-0BA37BAC8207}"/>
                </a:ext>
              </a:extLst>
            </p:cNvPr>
            <p:cNvSpPr/>
            <p:nvPr/>
          </p:nvSpPr>
          <p:spPr bwMode="auto">
            <a:xfrm>
              <a:off x="5691930" y="1628778"/>
              <a:ext cx="808141" cy="3600446"/>
            </a:xfrm>
            <a:prstGeom prst="ellipse">
              <a:avLst/>
            </a:prstGeom>
            <a:noFill/>
            <a:ln w="3175">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8" name="í$ḻíḓé">
              <a:extLst>
                <a:ext uri="{FF2B5EF4-FFF2-40B4-BE49-F238E27FC236}">
                  <a16:creationId xmlns="" xmlns:a16="http://schemas.microsoft.com/office/drawing/2014/main" id="{85F8E0A2-233A-400A-85E5-854C3202654A}"/>
                </a:ext>
              </a:extLst>
            </p:cNvPr>
            <p:cNvSpPr/>
            <p:nvPr/>
          </p:nvSpPr>
          <p:spPr bwMode="auto">
            <a:xfrm rot="5400000">
              <a:off x="5691931" y="1628776"/>
              <a:ext cx="808140" cy="3600450"/>
            </a:xfrm>
            <a:prstGeom prst="ellipse">
              <a:avLst/>
            </a:prstGeom>
            <a:solidFill>
              <a:schemeClr val="bg1">
                <a:lumMod val="95000"/>
              </a:schemeClr>
            </a:solidFill>
            <a:ln w="3175">
              <a:solidFill>
                <a:schemeClr val="accent1"/>
              </a:solidFill>
              <a:round/>
              <a:headEnd/>
              <a:tailEnd/>
            </a:ln>
            <a:effectLs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9" name="íṥ1ïḑè">
              <a:extLst>
                <a:ext uri="{FF2B5EF4-FFF2-40B4-BE49-F238E27FC236}">
                  <a16:creationId xmlns="" xmlns:a16="http://schemas.microsoft.com/office/drawing/2014/main" id="{4BF22CA9-48D7-41BD-B69C-9A8D78DFDA5C}"/>
                </a:ext>
              </a:extLst>
            </p:cNvPr>
            <p:cNvSpPr/>
            <p:nvPr/>
          </p:nvSpPr>
          <p:spPr bwMode="auto">
            <a:xfrm rot="18900000">
              <a:off x="5691930" y="1628778"/>
              <a:ext cx="808141" cy="3600446"/>
            </a:xfrm>
            <a:prstGeom prst="ellipse">
              <a:avLst/>
            </a:prstGeom>
            <a:noFill/>
            <a:ln w="3175">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0" name="ïśḻíďe">
              <a:extLst>
                <a:ext uri="{FF2B5EF4-FFF2-40B4-BE49-F238E27FC236}">
                  <a16:creationId xmlns="" xmlns:a16="http://schemas.microsoft.com/office/drawing/2014/main" id="{5F168046-8497-489F-A481-ECEE1FF22EBE}"/>
                </a:ext>
              </a:extLst>
            </p:cNvPr>
            <p:cNvSpPr/>
            <p:nvPr/>
          </p:nvSpPr>
          <p:spPr bwMode="auto">
            <a:xfrm rot="2700000">
              <a:off x="5691931" y="1628776"/>
              <a:ext cx="808140" cy="3600450"/>
            </a:xfrm>
            <a:prstGeom prst="ellipse">
              <a:avLst/>
            </a:prstGeom>
            <a:noFill/>
            <a:ln w="3175">
              <a:solidFill>
                <a:schemeClr val="bg1">
                  <a:lumMod val="75000"/>
                </a:schemeClr>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1" name="íṡḷîḑe">
              <a:extLst>
                <a:ext uri="{FF2B5EF4-FFF2-40B4-BE49-F238E27FC236}">
                  <a16:creationId xmlns="" xmlns:a16="http://schemas.microsoft.com/office/drawing/2014/main" id="{ABFBBFEE-5873-472B-9C54-5FC95EE92636}"/>
                </a:ext>
              </a:extLst>
            </p:cNvPr>
            <p:cNvSpPr/>
            <p:nvPr/>
          </p:nvSpPr>
          <p:spPr bwMode="auto">
            <a:xfrm>
              <a:off x="5854764" y="3184750"/>
              <a:ext cx="482472" cy="482472"/>
            </a:xfrm>
            <a:prstGeom prst="ellipse">
              <a:avLst/>
            </a:prstGeom>
            <a:solidFill>
              <a:schemeClr val="tx1">
                <a:lumMod val="50000"/>
                <a:lumOff val="50000"/>
              </a:schemeClr>
            </a:solidFill>
            <a:ln>
              <a:noFill/>
            </a:ln>
            <a:effectLs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2" name="ïşľîďé">
              <a:extLst>
                <a:ext uri="{FF2B5EF4-FFF2-40B4-BE49-F238E27FC236}">
                  <a16:creationId xmlns="" xmlns:a16="http://schemas.microsoft.com/office/drawing/2014/main" id="{6A65FD84-2E40-473D-A37B-53C07FADB841}"/>
                </a:ext>
              </a:extLst>
            </p:cNvPr>
            <p:cNvSpPr txBox="1"/>
            <p:nvPr/>
          </p:nvSpPr>
          <p:spPr bwMode="auto">
            <a:xfrm>
              <a:off x="679358" y="1123950"/>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13" name="ïšlïḋè">
              <a:extLst>
                <a:ext uri="{FF2B5EF4-FFF2-40B4-BE49-F238E27FC236}">
                  <a16:creationId xmlns="" xmlns:a16="http://schemas.microsoft.com/office/drawing/2014/main" id="{4EA17283-88C3-4876-A0D8-AAFB41E058A6}"/>
                </a:ext>
              </a:extLst>
            </p:cNvPr>
            <p:cNvSpPr/>
            <p:nvPr/>
          </p:nvSpPr>
          <p:spPr bwMode="auto">
            <a:xfrm>
              <a:off x="679358" y="1547511"/>
              <a:ext cx="3707200"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sp>
          <p:nvSpPr>
            <p:cNvPr id="14" name="îśḻïḋè">
              <a:extLst>
                <a:ext uri="{FF2B5EF4-FFF2-40B4-BE49-F238E27FC236}">
                  <a16:creationId xmlns="" xmlns:a16="http://schemas.microsoft.com/office/drawing/2014/main" id="{F3637EFD-383F-486F-9401-76BDCA814489}"/>
                </a:ext>
              </a:extLst>
            </p:cNvPr>
            <p:cNvSpPr txBox="1"/>
            <p:nvPr/>
          </p:nvSpPr>
          <p:spPr bwMode="auto">
            <a:xfrm>
              <a:off x="7813663" y="1123950"/>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15" name="íSḻidè">
              <a:extLst>
                <a:ext uri="{FF2B5EF4-FFF2-40B4-BE49-F238E27FC236}">
                  <a16:creationId xmlns="" xmlns:a16="http://schemas.microsoft.com/office/drawing/2014/main" id="{0D7B46E1-7A49-4825-B5D0-83C0F3346CB0}"/>
                </a:ext>
              </a:extLst>
            </p:cNvPr>
            <p:cNvSpPr/>
            <p:nvPr/>
          </p:nvSpPr>
          <p:spPr bwMode="auto">
            <a:xfrm>
              <a:off x="7813663" y="1547511"/>
              <a:ext cx="3707200"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en-US" altLang="zh-CN" sz="1000" dirty="0"/>
                <a:t>Supporting text here.</a:t>
              </a:r>
            </a:p>
            <a:p>
              <a:pPr marL="171450" indent="-171450" algn="r">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sp>
          <p:nvSpPr>
            <p:cNvPr id="16" name="ïŝļïḑe">
              <a:extLst>
                <a:ext uri="{FF2B5EF4-FFF2-40B4-BE49-F238E27FC236}">
                  <a16:creationId xmlns="" xmlns:a16="http://schemas.microsoft.com/office/drawing/2014/main" id="{FD2126EC-4E47-4A28-9156-D3A63E1CEFC8}"/>
                </a:ext>
              </a:extLst>
            </p:cNvPr>
            <p:cNvSpPr txBox="1"/>
            <p:nvPr/>
          </p:nvSpPr>
          <p:spPr bwMode="auto">
            <a:xfrm>
              <a:off x="679358" y="4475948"/>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17" name="íŝļïḑé">
              <a:extLst>
                <a:ext uri="{FF2B5EF4-FFF2-40B4-BE49-F238E27FC236}">
                  <a16:creationId xmlns="" xmlns:a16="http://schemas.microsoft.com/office/drawing/2014/main" id="{0190491F-350C-45E0-BC37-36365EFE155B}"/>
                </a:ext>
              </a:extLst>
            </p:cNvPr>
            <p:cNvSpPr/>
            <p:nvPr/>
          </p:nvSpPr>
          <p:spPr bwMode="auto">
            <a:xfrm>
              <a:off x="679358" y="4899509"/>
              <a:ext cx="3707200"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en-US" altLang="zh-CN" sz="1000" dirty="0"/>
                <a:t>Supporting text here.</a:t>
              </a:r>
            </a:p>
            <a:p>
              <a:pPr marL="171450" indent="-171450">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sp>
          <p:nvSpPr>
            <p:cNvPr id="18" name="iṧļîďé">
              <a:extLst>
                <a:ext uri="{FF2B5EF4-FFF2-40B4-BE49-F238E27FC236}">
                  <a16:creationId xmlns="" xmlns:a16="http://schemas.microsoft.com/office/drawing/2014/main" id="{4CED6748-3179-49F6-AAC4-103513E29AF5}"/>
                </a:ext>
              </a:extLst>
            </p:cNvPr>
            <p:cNvSpPr txBox="1"/>
            <p:nvPr/>
          </p:nvSpPr>
          <p:spPr bwMode="auto">
            <a:xfrm>
              <a:off x="7813663" y="4475948"/>
              <a:ext cx="3707200"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sp>
          <p:nvSpPr>
            <p:cNvPr id="19" name="iş1îďé">
              <a:extLst>
                <a:ext uri="{FF2B5EF4-FFF2-40B4-BE49-F238E27FC236}">
                  <a16:creationId xmlns="" xmlns:a16="http://schemas.microsoft.com/office/drawing/2014/main" id="{0C17DECD-98D9-4245-994C-4FDA723ED2C0}"/>
                </a:ext>
              </a:extLst>
            </p:cNvPr>
            <p:cNvSpPr/>
            <p:nvPr/>
          </p:nvSpPr>
          <p:spPr bwMode="auto">
            <a:xfrm>
              <a:off x="7813663" y="4899509"/>
              <a:ext cx="3707200" cy="124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en-US" altLang="zh-CN" sz="1000" dirty="0"/>
                <a:t>Supporting text here.</a:t>
              </a:r>
            </a:p>
            <a:p>
              <a:pPr marL="171450" indent="-171450" algn="r">
                <a:lnSpc>
                  <a:spcPct val="160000"/>
                </a:lnSpc>
                <a:buFont typeface="Arial" panose="020B0604020202020204" pitchFamily="34" charset="0"/>
                <a:buChar char="•"/>
              </a:pPr>
              <a:r>
                <a:rPr lang="en-US" altLang="zh-CN" sz="1000" dirty="0"/>
                <a:t>You can use the icon library in </a:t>
              </a:r>
              <a:r>
                <a:rPr lang="en-US" altLang="zh-CN" sz="1000" dirty="0" err="1"/>
                <a:t>iSlide</a:t>
              </a:r>
              <a:r>
                <a:rPr lang="en-US" altLang="zh-CN" sz="1000" dirty="0"/>
                <a:t>  (www.islide.cc) to filter and replace existing icon elements with one click.</a:t>
              </a:r>
            </a:p>
          </p:txBody>
        </p:sp>
      </p:grpSp>
    </p:spTree>
    <p:extLst>
      <p:ext uri="{BB962C8B-B14F-4D97-AF65-F5344CB8AC3E}">
        <p14:creationId xmlns:p14="http://schemas.microsoft.com/office/powerpoint/2010/main" val="2553340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A90BCF1-C9B1-48A9-B96E-A0F35FA3BFB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A164408F-6D92-4C6F-AD71-57118309E3A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F941598F-3916-441B-8F06-782416505FFB}"/>
              </a:ext>
            </a:extLst>
          </p:cNvPr>
          <p:cNvSpPr>
            <a:spLocks noGrp="1"/>
          </p:cNvSpPr>
          <p:nvPr>
            <p:ph type="sldNum" sz="quarter" idx="12"/>
          </p:nvPr>
        </p:nvSpPr>
        <p:spPr/>
        <p:txBody>
          <a:bodyPr/>
          <a:lstStyle/>
          <a:p>
            <a:fld id="{5DD3DB80-B894-403A-B48E-6FDC1A72010E}" type="slidenum">
              <a:rPr lang="zh-CN" altLang="en-US" smtClean="0"/>
              <a:pPr/>
              <a:t>36</a:t>
            </a:fld>
            <a:endParaRPr lang="zh-CN" altLang="en-US"/>
          </a:p>
        </p:txBody>
      </p:sp>
      <p:grpSp>
        <p:nvGrpSpPr>
          <p:cNvPr id="5" name="b5e80740-5b81-4db6-8a2a-792167cc284d"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1B28B32-710B-41B5-A1B3-779F22F7A986}"/>
              </a:ext>
            </a:extLst>
          </p:cNvPr>
          <p:cNvGrpSpPr>
            <a:grpSpLocks noChangeAspect="1"/>
          </p:cNvGrpSpPr>
          <p:nvPr>
            <p:custDataLst>
              <p:tags r:id="rId1"/>
            </p:custDataLst>
          </p:nvPr>
        </p:nvGrpSpPr>
        <p:grpSpPr>
          <a:xfrm>
            <a:off x="673100" y="1130300"/>
            <a:ext cx="10845800" cy="5016500"/>
            <a:chOff x="673100" y="1130300"/>
            <a:chExt cx="10845800" cy="5016500"/>
          </a:xfrm>
        </p:grpSpPr>
        <p:sp>
          <p:nvSpPr>
            <p:cNvPr id="6" name="ïṧḷîďé">
              <a:extLst>
                <a:ext uri="{FF2B5EF4-FFF2-40B4-BE49-F238E27FC236}">
                  <a16:creationId xmlns="" xmlns:a16="http://schemas.microsoft.com/office/drawing/2014/main" id="{4BD434CF-61F6-4A78-9D70-E70105B2BD33}"/>
                </a:ext>
              </a:extLst>
            </p:cNvPr>
            <p:cNvSpPr/>
            <p:nvPr/>
          </p:nvSpPr>
          <p:spPr bwMode="auto">
            <a:xfrm>
              <a:off x="673100" y="1130300"/>
              <a:ext cx="3542453" cy="5016500"/>
            </a:xfrm>
            <a:prstGeom prst="roundRect">
              <a:avLst>
                <a:gd name="adj" fmla="val 8098"/>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nvGrpSpPr>
            <p:cNvPr id="7" name="iṥļiḍè">
              <a:extLst>
                <a:ext uri="{FF2B5EF4-FFF2-40B4-BE49-F238E27FC236}">
                  <a16:creationId xmlns="" xmlns:a16="http://schemas.microsoft.com/office/drawing/2014/main" id="{FCC9FA80-F322-43ED-8A6F-70AEDFFF8D50}"/>
                </a:ext>
              </a:extLst>
            </p:cNvPr>
            <p:cNvGrpSpPr/>
            <p:nvPr/>
          </p:nvGrpSpPr>
          <p:grpSpPr>
            <a:xfrm>
              <a:off x="1537363" y="5274227"/>
              <a:ext cx="1813928" cy="401524"/>
              <a:chOff x="1506490" y="5270500"/>
              <a:chExt cx="1441983" cy="401778"/>
            </a:xfrm>
          </p:grpSpPr>
          <p:sp>
            <p:nvSpPr>
              <p:cNvPr id="36" name="îṧḷiḍè">
                <a:extLst>
                  <a:ext uri="{FF2B5EF4-FFF2-40B4-BE49-F238E27FC236}">
                    <a16:creationId xmlns="" xmlns:a16="http://schemas.microsoft.com/office/drawing/2014/main" id="{C60C2DF5-BBA8-4B9F-9868-F203245086F4}"/>
                  </a:ext>
                </a:extLst>
              </p:cNvPr>
              <p:cNvSpPr/>
              <p:nvPr/>
            </p:nvSpPr>
            <p:spPr>
              <a:xfrm>
                <a:off x="1506490" y="5272993"/>
                <a:ext cx="1441983" cy="399285"/>
              </a:xfrm>
              <a:prstGeom prst="roundRect">
                <a:avLst>
                  <a:gd name="adj" fmla="val 50000"/>
                </a:avLst>
              </a:prstGeom>
              <a:noFill/>
              <a:ln w="22225" cap="flat">
                <a:solidFill>
                  <a:schemeClr val="accent1"/>
                </a:solidFill>
                <a:prstDash val="solid"/>
                <a:miter lim="400000"/>
              </a:ln>
              <a:effectLst/>
            </p:spPr>
            <p:txBody>
              <a:bodyPr wrap="square" lIns="90000" tIns="46800" rIns="90000" bIns="46800" numCol="1" anchor="ctr">
                <a:normAutofit fontScale="47500" lnSpcReduction="20000"/>
              </a:bodyPr>
              <a:lstStyle/>
              <a:p>
                <a:pPr algn="ctr">
                  <a:defRPr sz="3200" cap="none">
                    <a:solidFill>
                      <a:srgbClr val="FFFFFF"/>
                    </a:solidFill>
                  </a:defRPr>
                </a:pPr>
                <a:endParaRPr/>
              </a:p>
            </p:txBody>
          </p:sp>
          <p:sp>
            <p:nvSpPr>
              <p:cNvPr id="37" name="iṥľîďé">
                <a:extLst>
                  <a:ext uri="{FF2B5EF4-FFF2-40B4-BE49-F238E27FC236}">
                    <a16:creationId xmlns="" xmlns:a16="http://schemas.microsoft.com/office/drawing/2014/main" id="{69A1A173-B4EB-4EA8-A8F9-20489CA03288}"/>
                  </a:ext>
                </a:extLst>
              </p:cNvPr>
              <p:cNvSpPr/>
              <p:nvPr/>
            </p:nvSpPr>
            <p:spPr>
              <a:xfrm>
                <a:off x="1540527" y="5270500"/>
                <a:ext cx="1207811" cy="393699"/>
              </a:xfrm>
              <a:prstGeom prst="rect">
                <a:avLst/>
              </a:prstGeom>
              <a:noFill/>
              <a:ln w="12700" cap="flat">
                <a:noFill/>
                <a:miter lim="400000"/>
              </a:ln>
              <a:effectLst/>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none" lIns="90000" tIns="46800" rIns="90000" bIns="46800" numCol="1" anchor="ctr">
                <a:normAutofit/>
              </a:bodyPr>
              <a:lstStyle>
                <a:lvl1pPr algn="ctr">
                  <a:defRPr cap="none"/>
                </a:lvl1pPr>
              </a:lstStyle>
              <a:p>
                <a:r>
                  <a:rPr lang="en-US" altLang="zh-CN" dirty="0"/>
                  <a:t>Text</a:t>
                </a:r>
                <a:endParaRPr lang="en-US" dirty="0"/>
              </a:p>
            </p:txBody>
          </p:sp>
          <p:sp>
            <p:nvSpPr>
              <p:cNvPr id="38" name="íşlíďê">
                <a:extLst>
                  <a:ext uri="{FF2B5EF4-FFF2-40B4-BE49-F238E27FC236}">
                    <a16:creationId xmlns="" xmlns:a16="http://schemas.microsoft.com/office/drawing/2014/main" id="{0EBBE8CF-400C-422E-9416-947B0CAC9F98}"/>
                  </a:ext>
                </a:extLst>
              </p:cNvPr>
              <p:cNvSpPr/>
              <p:nvPr/>
            </p:nvSpPr>
            <p:spPr>
              <a:xfrm>
                <a:off x="2633514" y="5442711"/>
                <a:ext cx="114825" cy="59848"/>
              </a:xfrm>
              <a:custGeom>
                <a:avLst/>
                <a:gdLst/>
                <a:ahLst/>
                <a:cxnLst>
                  <a:cxn ang="0">
                    <a:pos x="wd2" y="hd2"/>
                  </a:cxn>
                  <a:cxn ang="5400000">
                    <a:pos x="wd2" y="hd2"/>
                  </a:cxn>
                  <a:cxn ang="10800000">
                    <a:pos x="wd2" y="hd2"/>
                  </a:cxn>
                  <a:cxn ang="16200000">
                    <a:pos x="wd2" y="hd2"/>
                  </a:cxn>
                </a:cxnLst>
                <a:rect l="0" t="0" r="r" b="b"/>
                <a:pathLst>
                  <a:path w="21600" h="21600" extrusionOk="0">
                    <a:moveTo>
                      <a:pt x="21600" y="11917"/>
                    </a:moveTo>
                    <a:cubicBezTo>
                      <a:pt x="16615" y="21600"/>
                      <a:pt x="16615" y="21600"/>
                      <a:pt x="16615" y="21600"/>
                    </a:cubicBezTo>
                    <a:cubicBezTo>
                      <a:pt x="16615" y="21600"/>
                      <a:pt x="16615" y="21600"/>
                      <a:pt x="16283" y="21600"/>
                    </a:cubicBezTo>
                    <a:cubicBezTo>
                      <a:pt x="16283" y="21600"/>
                      <a:pt x="15951" y="21600"/>
                      <a:pt x="15951" y="20855"/>
                    </a:cubicBezTo>
                    <a:cubicBezTo>
                      <a:pt x="15951" y="14897"/>
                      <a:pt x="15951" y="14897"/>
                      <a:pt x="15951" y="14897"/>
                    </a:cubicBezTo>
                    <a:cubicBezTo>
                      <a:pt x="332" y="14897"/>
                      <a:pt x="332" y="14897"/>
                      <a:pt x="332" y="14897"/>
                    </a:cubicBezTo>
                    <a:cubicBezTo>
                      <a:pt x="0" y="14897"/>
                      <a:pt x="0" y="14152"/>
                      <a:pt x="0" y="13407"/>
                    </a:cubicBezTo>
                    <a:cubicBezTo>
                      <a:pt x="0" y="8193"/>
                      <a:pt x="0" y="8193"/>
                      <a:pt x="0" y="8193"/>
                    </a:cubicBezTo>
                    <a:cubicBezTo>
                      <a:pt x="0" y="7448"/>
                      <a:pt x="0" y="7448"/>
                      <a:pt x="332" y="7448"/>
                    </a:cubicBezTo>
                    <a:cubicBezTo>
                      <a:pt x="15951" y="7448"/>
                      <a:pt x="15951" y="7448"/>
                      <a:pt x="15951" y="7448"/>
                    </a:cubicBezTo>
                    <a:cubicBezTo>
                      <a:pt x="15951" y="745"/>
                      <a:pt x="15951" y="745"/>
                      <a:pt x="15951" y="745"/>
                    </a:cubicBezTo>
                    <a:cubicBezTo>
                      <a:pt x="15951" y="745"/>
                      <a:pt x="16283" y="0"/>
                      <a:pt x="16283" y="0"/>
                    </a:cubicBezTo>
                    <a:cubicBezTo>
                      <a:pt x="16615" y="0"/>
                      <a:pt x="16615" y="0"/>
                      <a:pt x="16615" y="0"/>
                    </a:cubicBezTo>
                    <a:cubicBezTo>
                      <a:pt x="21600" y="10428"/>
                      <a:pt x="21600" y="10428"/>
                      <a:pt x="21600" y="10428"/>
                    </a:cubicBezTo>
                    <a:cubicBezTo>
                      <a:pt x="21600" y="10428"/>
                      <a:pt x="21600" y="10428"/>
                      <a:pt x="21600" y="11172"/>
                    </a:cubicBezTo>
                    <a:cubicBezTo>
                      <a:pt x="21600" y="11172"/>
                      <a:pt x="21600" y="11172"/>
                      <a:pt x="21600" y="11917"/>
                    </a:cubicBezTo>
                    <a:close/>
                  </a:path>
                </a:pathLst>
              </a:custGeom>
              <a:solidFill>
                <a:schemeClr val="accent1"/>
              </a:solidFill>
              <a:ln w="12700" cap="flat">
                <a:noFill/>
                <a:miter lim="400000"/>
              </a:ln>
              <a:effectLst/>
            </p:spPr>
            <p:txBody>
              <a:bodyPr wrap="square" lIns="90000" tIns="46800" rIns="90000" bIns="46800" numCol="1" anchor="t">
                <a:normAutofit fontScale="25000" lnSpcReduction="20000"/>
              </a:bodyPr>
              <a:lstStyle/>
              <a:p>
                <a:pPr defTabSz="457200">
                  <a:defRPr sz="2400" cap="none">
                    <a:solidFill>
                      <a:srgbClr val="000000"/>
                    </a:solidFill>
                  </a:defRPr>
                </a:pPr>
                <a:endParaRPr/>
              </a:p>
            </p:txBody>
          </p:sp>
        </p:grpSp>
        <p:sp>
          <p:nvSpPr>
            <p:cNvPr id="8" name="ïṧlîḍê">
              <a:extLst>
                <a:ext uri="{FF2B5EF4-FFF2-40B4-BE49-F238E27FC236}">
                  <a16:creationId xmlns="" xmlns:a16="http://schemas.microsoft.com/office/drawing/2014/main" id="{2FC3572A-BF84-43EB-94C0-102DDD104462}"/>
                </a:ext>
              </a:extLst>
            </p:cNvPr>
            <p:cNvSpPr txBox="1"/>
            <p:nvPr/>
          </p:nvSpPr>
          <p:spPr bwMode="auto">
            <a:xfrm>
              <a:off x="944366" y="3209550"/>
              <a:ext cx="2999920" cy="4415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t>$10</a:t>
              </a:r>
            </a:p>
          </p:txBody>
        </p:sp>
        <p:sp>
          <p:nvSpPr>
            <p:cNvPr id="9" name="ïsḻíḑê">
              <a:extLst>
                <a:ext uri="{FF2B5EF4-FFF2-40B4-BE49-F238E27FC236}">
                  <a16:creationId xmlns="" xmlns:a16="http://schemas.microsoft.com/office/drawing/2014/main" id="{4083DA49-1968-4C37-AE8E-549582661093}"/>
                </a:ext>
              </a:extLst>
            </p:cNvPr>
            <p:cNvSpPr/>
            <p:nvPr/>
          </p:nvSpPr>
          <p:spPr bwMode="auto">
            <a:xfrm>
              <a:off x="944366" y="3651074"/>
              <a:ext cx="2999920" cy="116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text.</a:t>
              </a:r>
            </a:p>
            <a:p>
              <a:pPr algn="ctr">
                <a:lnSpc>
                  <a:spcPct val="150000"/>
                </a:lnSpc>
              </a:pPr>
              <a:endParaRPr lang="en-US" altLang="zh-CN" sz="1100" dirty="0"/>
            </a:p>
            <a:p>
              <a:pPr algn="ctr">
                <a:lnSpc>
                  <a:spcPct val="150000"/>
                </a:lnSpc>
              </a:pPr>
              <a:r>
                <a:rPr lang="en-US" altLang="zh-CN" sz="1100" dirty="0"/>
                <a:t>……</a:t>
              </a:r>
            </a:p>
          </p:txBody>
        </p:sp>
        <p:sp>
          <p:nvSpPr>
            <p:cNvPr id="10" name="îṣ1ïdé">
              <a:extLst>
                <a:ext uri="{FF2B5EF4-FFF2-40B4-BE49-F238E27FC236}">
                  <a16:creationId xmlns="" xmlns:a16="http://schemas.microsoft.com/office/drawing/2014/main" id="{7F3A406C-AE3E-4C08-B313-6C2FABF566B7}"/>
                </a:ext>
              </a:extLst>
            </p:cNvPr>
            <p:cNvSpPr txBox="1"/>
            <p:nvPr/>
          </p:nvSpPr>
          <p:spPr bwMode="auto">
            <a:xfrm>
              <a:off x="944366" y="2589124"/>
              <a:ext cx="2999920" cy="4415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sp>
          <p:nvSpPr>
            <p:cNvPr id="11" name="îṧ1íďe">
              <a:extLst>
                <a:ext uri="{FF2B5EF4-FFF2-40B4-BE49-F238E27FC236}">
                  <a16:creationId xmlns="" xmlns:a16="http://schemas.microsoft.com/office/drawing/2014/main" id="{0CBB8037-1A63-4396-84C3-6236F11D598E}"/>
                </a:ext>
              </a:extLst>
            </p:cNvPr>
            <p:cNvSpPr/>
            <p:nvPr/>
          </p:nvSpPr>
          <p:spPr bwMode="auto">
            <a:xfrm>
              <a:off x="4324774" y="1130300"/>
              <a:ext cx="3542453" cy="5016500"/>
            </a:xfrm>
            <a:prstGeom prst="roundRect">
              <a:avLst>
                <a:gd name="adj" fmla="val 8098"/>
              </a:avLst>
            </a:prstGeom>
            <a:solidFill>
              <a:schemeClr val="accent1"/>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nvGrpSpPr>
            <p:cNvPr id="12" name="íṡľïḓè">
              <a:extLst>
                <a:ext uri="{FF2B5EF4-FFF2-40B4-BE49-F238E27FC236}">
                  <a16:creationId xmlns="" xmlns:a16="http://schemas.microsoft.com/office/drawing/2014/main" id="{9ED9DAFD-6C50-4F27-82B7-1FD2DEBBD176}"/>
                </a:ext>
              </a:extLst>
            </p:cNvPr>
            <p:cNvGrpSpPr/>
            <p:nvPr/>
          </p:nvGrpSpPr>
          <p:grpSpPr>
            <a:xfrm>
              <a:off x="5189037" y="5274227"/>
              <a:ext cx="1813928" cy="401524"/>
              <a:chOff x="5189037" y="5274227"/>
              <a:chExt cx="1813928" cy="401524"/>
            </a:xfrm>
          </p:grpSpPr>
          <p:sp>
            <p:nvSpPr>
              <p:cNvPr id="33" name="íṣ1ïḓe">
                <a:extLst>
                  <a:ext uri="{FF2B5EF4-FFF2-40B4-BE49-F238E27FC236}">
                    <a16:creationId xmlns="" xmlns:a16="http://schemas.microsoft.com/office/drawing/2014/main" id="{51C5384E-5B75-401E-B6B1-90290424A39A}"/>
                  </a:ext>
                </a:extLst>
              </p:cNvPr>
              <p:cNvSpPr/>
              <p:nvPr/>
            </p:nvSpPr>
            <p:spPr>
              <a:xfrm>
                <a:off x="5189037" y="5276718"/>
                <a:ext cx="1813928" cy="399033"/>
              </a:xfrm>
              <a:prstGeom prst="roundRect">
                <a:avLst>
                  <a:gd name="adj" fmla="val 50000"/>
                </a:avLst>
              </a:prstGeom>
              <a:noFill/>
              <a:ln w="22225" cap="flat">
                <a:solidFill>
                  <a:schemeClr val="bg1"/>
                </a:solidFill>
                <a:prstDash val="solid"/>
                <a:miter lim="400000"/>
              </a:ln>
              <a:effectLst/>
            </p:spPr>
            <p:txBody>
              <a:bodyPr wrap="square" lIns="90000" tIns="46800" rIns="90000" bIns="46800" numCol="1" anchor="ctr">
                <a:normAutofit fontScale="47500" lnSpcReduction="20000"/>
              </a:bodyPr>
              <a:lstStyle/>
              <a:p>
                <a:pPr algn="ctr">
                  <a:defRPr sz="3200" cap="none">
                    <a:solidFill>
                      <a:srgbClr val="FFFFFF"/>
                    </a:solidFill>
                  </a:defRPr>
                </a:pPr>
                <a:endParaRPr/>
              </a:p>
            </p:txBody>
          </p:sp>
          <p:sp>
            <p:nvSpPr>
              <p:cNvPr id="34" name="íṩḻïḓe">
                <a:extLst>
                  <a:ext uri="{FF2B5EF4-FFF2-40B4-BE49-F238E27FC236}">
                    <a16:creationId xmlns="" xmlns:a16="http://schemas.microsoft.com/office/drawing/2014/main" id="{07794244-4845-4911-A8E3-C893768011D6}"/>
                  </a:ext>
                </a:extLst>
              </p:cNvPr>
              <p:cNvSpPr/>
              <p:nvPr/>
            </p:nvSpPr>
            <p:spPr>
              <a:xfrm>
                <a:off x="5231854" y="5274227"/>
                <a:ext cx="1519354" cy="393450"/>
              </a:xfrm>
              <a:prstGeom prst="rect">
                <a:avLst/>
              </a:prstGeom>
              <a:noFill/>
              <a:ln w="12700" cap="flat">
                <a:noFill/>
                <a:miter lim="400000"/>
              </a:ln>
              <a:effectLst/>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none" lIns="90000" tIns="46800" rIns="90000" bIns="46800" numCol="1" anchor="ctr">
                <a:normAutofit/>
              </a:bodyPr>
              <a:lstStyle>
                <a:lvl1pPr algn="ctr">
                  <a:defRPr cap="none"/>
                </a:lvl1pPr>
              </a:lstStyle>
              <a:p>
                <a:r>
                  <a:rPr lang="en-US" altLang="zh-CN" dirty="0">
                    <a:solidFill>
                      <a:schemeClr val="bg1"/>
                    </a:solidFill>
                  </a:rPr>
                  <a:t>Text</a:t>
                </a:r>
                <a:endParaRPr lang="en-US" dirty="0">
                  <a:solidFill>
                    <a:schemeClr val="bg1"/>
                  </a:solidFill>
                </a:endParaRPr>
              </a:p>
            </p:txBody>
          </p:sp>
          <p:sp>
            <p:nvSpPr>
              <p:cNvPr id="35" name="íşľïḋè">
                <a:extLst>
                  <a:ext uri="{FF2B5EF4-FFF2-40B4-BE49-F238E27FC236}">
                    <a16:creationId xmlns="" xmlns:a16="http://schemas.microsoft.com/office/drawing/2014/main" id="{1BFB87AA-FB05-42B8-9A54-80B9B0EBD151}"/>
                  </a:ext>
                </a:extLst>
              </p:cNvPr>
              <p:cNvSpPr/>
              <p:nvPr/>
            </p:nvSpPr>
            <p:spPr>
              <a:xfrm>
                <a:off x="6606765" y="5446329"/>
                <a:ext cx="144443" cy="59810"/>
              </a:xfrm>
              <a:custGeom>
                <a:avLst/>
                <a:gdLst/>
                <a:ahLst/>
                <a:cxnLst>
                  <a:cxn ang="0">
                    <a:pos x="wd2" y="hd2"/>
                  </a:cxn>
                  <a:cxn ang="5400000">
                    <a:pos x="wd2" y="hd2"/>
                  </a:cxn>
                  <a:cxn ang="10800000">
                    <a:pos x="wd2" y="hd2"/>
                  </a:cxn>
                  <a:cxn ang="16200000">
                    <a:pos x="wd2" y="hd2"/>
                  </a:cxn>
                </a:cxnLst>
                <a:rect l="0" t="0" r="r" b="b"/>
                <a:pathLst>
                  <a:path w="21600" h="21600" extrusionOk="0">
                    <a:moveTo>
                      <a:pt x="21600" y="11917"/>
                    </a:moveTo>
                    <a:cubicBezTo>
                      <a:pt x="16615" y="21600"/>
                      <a:pt x="16615" y="21600"/>
                      <a:pt x="16615" y="21600"/>
                    </a:cubicBezTo>
                    <a:cubicBezTo>
                      <a:pt x="16615" y="21600"/>
                      <a:pt x="16615" y="21600"/>
                      <a:pt x="16283" y="21600"/>
                    </a:cubicBezTo>
                    <a:cubicBezTo>
                      <a:pt x="16283" y="21600"/>
                      <a:pt x="15951" y="21600"/>
                      <a:pt x="15951" y="20855"/>
                    </a:cubicBezTo>
                    <a:cubicBezTo>
                      <a:pt x="15951" y="14897"/>
                      <a:pt x="15951" y="14897"/>
                      <a:pt x="15951" y="14897"/>
                    </a:cubicBezTo>
                    <a:cubicBezTo>
                      <a:pt x="332" y="14897"/>
                      <a:pt x="332" y="14897"/>
                      <a:pt x="332" y="14897"/>
                    </a:cubicBezTo>
                    <a:cubicBezTo>
                      <a:pt x="0" y="14897"/>
                      <a:pt x="0" y="14152"/>
                      <a:pt x="0" y="13407"/>
                    </a:cubicBezTo>
                    <a:cubicBezTo>
                      <a:pt x="0" y="8193"/>
                      <a:pt x="0" y="8193"/>
                      <a:pt x="0" y="8193"/>
                    </a:cubicBezTo>
                    <a:cubicBezTo>
                      <a:pt x="0" y="7448"/>
                      <a:pt x="0" y="7448"/>
                      <a:pt x="332" y="7448"/>
                    </a:cubicBezTo>
                    <a:cubicBezTo>
                      <a:pt x="15951" y="7448"/>
                      <a:pt x="15951" y="7448"/>
                      <a:pt x="15951" y="7448"/>
                    </a:cubicBezTo>
                    <a:cubicBezTo>
                      <a:pt x="15951" y="745"/>
                      <a:pt x="15951" y="745"/>
                      <a:pt x="15951" y="745"/>
                    </a:cubicBezTo>
                    <a:cubicBezTo>
                      <a:pt x="15951" y="745"/>
                      <a:pt x="16283" y="0"/>
                      <a:pt x="16283" y="0"/>
                    </a:cubicBezTo>
                    <a:cubicBezTo>
                      <a:pt x="16615" y="0"/>
                      <a:pt x="16615" y="0"/>
                      <a:pt x="16615" y="0"/>
                    </a:cubicBezTo>
                    <a:cubicBezTo>
                      <a:pt x="21600" y="10428"/>
                      <a:pt x="21600" y="10428"/>
                      <a:pt x="21600" y="10428"/>
                    </a:cubicBezTo>
                    <a:cubicBezTo>
                      <a:pt x="21600" y="10428"/>
                      <a:pt x="21600" y="10428"/>
                      <a:pt x="21600" y="11172"/>
                    </a:cubicBezTo>
                    <a:cubicBezTo>
                      <a:pt x="21600" y="11172"/>
                      <a:pt x="21600" y="11172"/>
                      <a:pt x="21600" y="11917"/>
                    </a:cubicBezTo>
                    <a:close/>
                  </a:path>
                </a:pathLst>
              </a:custGeom>
              <a:solidFill>
                <a:schemeClr val="bg1"/>
              </a:solidFill>
              <a:ln w="12700" cap="flat">
                <a:noFill/>
                <a:miter lim="400000"/>
              </a:ln>
              <a:effectLst/>
            </p:spPr>
            <p:txBody>
              <a:bodyPr wrap="square" lIns="90000" tIns="46800" rIns="90000" bIns="46800" numCol="1" anchor="t">
                <a:normAutofit fontScale="25000" lnSpcReduction="20000"/>
              </a:bodyPr>
              <a:lstStyle/>
              <a:p>
                <a:pPr defTabSz="457200">
                  <a:defRPr sz="2400" cap="none">
                    <a:solidFill>
                      <a:srgbClr val="000000"/>
                    </a:solidFill>
                  </a:defRPr>
                </a:pPr>
                <a:endParaRPr/>
              </a:p>
            </p:txBody>
          </p:sp>
        </p:grpSp>
        <p:sp>
          <p:nvSpPr>
            <p:cNvPr id="13" name="íŝ1îďe">
              <a:extLst>
                <a:ext uri="{FF2B5EF4-FFF2-40B4-BE49-F238E27FC236}">
                  <a16:creationId xmlns="" xmlns:a16="http://schemas.microsoft.com/office/drawing/2014/main" id="{36F0B455-AFA9-477A-ADCB-ED80034355F7}"/>
                </a:ext>
              </a:extLst>
            </p:cNvPr>
            <p:cNvSpPr txBox="1"/>
            <p:nvPr/>
          </p:nvSpPr>
          <p:spPr bwMode="auto">
            <a:xfrm>
              <a:off x="4596040" y="3209550"/>
              <a:ext cx="2999920" cy="4415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solidFill>
                    <a:schemeClr val="bg1"/>
                  </a:solidFill>
                </a:rPr>
                <a:t>$30</a:t>
              </a:r>
            </a:p>
          </p:txBody>
        </p:sp>
        <p:sp>
          <p:nvSpPr>
            <p:cNvPr id="14" name="îṥḻîḑe">
              <a:extLst>
                <a:ext uri="{FF2B5EF4-FFF2-40B4-BE49-F238E27FC236}">
                  <a16:creationId xmlns="" xmlns:a16="http://schemas.microsoft.com/office/drawing/2014/main" id="{11B9836A-9CC6-45DA-8AB8-770A30DC76F3}"/>
                </a:ext>
              </a:extLst>
            </p:cNvPr>
            <p:cNvSpPr/>
            <p:nvPr/>
          </p:nvSpPr>
          <p:spPr bwMode="auto">
            <a:xfrm>
              <a:off x="4596040" y="3651074"/>
              <a:ext cx="2999920" cy="116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solidFill>
                    <a:schemeClr val="bg1"/>
                  </a:solidFill>
                </a:rPr>
                <a:t>Copy paste fonts. Choose the only option to retain text.</a:t>
              </a:r>
            </a:p>
            <a:p>
              <a:pPr algn="ctr">
                <a:lnSpc>
                  <a:spcPct val="150000"/>
                </a:lnSpc>
              </a:pPr>
              <a:endParaRPr lang="en-US" altLang="zh-CN" sz="1100" dirty="0">
                <a:solidFill>
                  <a:schemeClr val="bg1"/>
                </a:solidFill>
              </a:endParaRPr>
            </a:p>
            <a:p>
              <a:pPr algn="ctr">
                <a:lnSpc>
                  <a:spcPct val="150000"/>
                </a:lnSpc>
              </a:pPr>
              <a:r>
                <a:rPr lang="en-US" altLang="zh-CN" sz="1100" dirty="0">
                  <a:solidFill>
                    <a:schemeClr val="bg1"/>
                  </a:solidFill>
                </a:rPr>
                <a:t>……</a:t>
              </a:r>
            </a:p>
          </p:txBody>
        </p:sp>
        <p:sp>
          <p:nvSpPr>
            <p:cNvPr id="15" name="îṣḻiḍé">
              <a:extLst>
                <a:ext uri="{FF2B5EF4-FFF2-40B4-BE49-F238E27FC236}">
                  <a16:creationId xmlns="" xmlns:a16="http://schemas.microsoft.com/office/drawing/2014/main" id="{6A6B4D19-98D9-41EC-9CF2-867F824EE186}"/>
                </a:ext>
              </a:extLst>
            </p:cNvPr>
            <p:cNvSpPr txBox="1"/>
            <p:nvPr/>
          </p:nvSpPr>
          <p:spPr bwMode="auto">
            <a:xfrm>
              <a:off x="4596040" y="2589124"/>
              <a:ext cx="2999920" cy="4415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solidFill>
                    <a:schemeClr val="bg1"/>
                  </a:solidFill>
                </a:rPr>
                <a:t>Text here</a:t>
              </a:r>
            </a:p>
          </p:txBody>
        </p:sp>
        <p:sp>
          <p:nvSpPr>
            <p:cNvPr id="16" name="îšľïde">
              <a:extLst>
                <a:ext uri="{FF2B5EF4-FFF2-40B4-BE49-F238E27FC236}">
                  <a16:creationId xmlns="" xmlns:a16="http://schemas.microsoft.com/office/drawing/2014/main" id="{F7DAEA13-947B-47A9-88E2-00F9D7F714B8}"/>
                </a:ext>
              </a:extLst>
            </p:cNvPr>
            <p:cNvSpPr/>
            <p:nvPr/>
          </p:nvSpPr>
          <p:spPr bwMode="auto">
            <a:xfrm>
              <a:off x="7976447" y="1130300"/>
              <a:ext cx="3542453" cy="5016500"/>
            </a:xfrm>
            <a:prstGeom prst="roundRect">
              <a:avLst>
                <a:gd name="adj" fmla="val 8098"/>
              </a:avLst>
            </a:prstGeom>
            <a:solidFill>
              <a:schemeClr val="bg2"/>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nvGrpSpPr>
            <p:cNvPr id="17" name="ïšlíḓè">
              <a:extLst>
                <a:ext uri="{FF2B5EF4-FFF2-40B4-BE49-F238E27FC236}">
                  <a16:creationId xmlns="" xmlns:a16="http://schemas.microsoft.com/office/drawing/2014/main" id="{C8A369B2-DC44-4A1E-B5D5-0B6F977BB74F}"/>
                </a:ext>
              </a:extLst>
            </p:cNvPr>
            <p:cNvGrpSpPr/>
            <p:nvPr/>
          </p:nvGrpSpPr>
          <p:grpSpPr>
            <a:xfrm>
              <a:off x="8840710" y="5274227"/>
              <a:ext cx="1813928" cy="401524"/>
              <a:chOff x="1506490" y="5270500"/>
              <a:chExt cx="1441983" cy="401778"/>
            </a:xfrm>
          </p:grpSpPr>
          <p:sp>
            <p:nvSpPr>
              <p:cNvPr id="30" name="iŝḻiḍe">
                <a:extLst>
                  <a:ext uri="{FF2B5EF4-FFF2-40B4-BE49-F238E27FC236}">
                    <a16:creationId xmlns="" xmlns:a16="http://schemas.microsoft.com/office/drawing/2014/main" id="{ED87E154-02BC-48BD-BC6D-38AC56A68A40}"/>
                  </a:ext>
                </a:extLst>
              </p:cNvPr>
              <p:cNvSpPr/>
              <p:nvPr/>
            </p:nvSpPr>
            <p:spPr>
              <a:xfrm>
                <a:off x="1506490" y="5272993"/>
                <a:ext cx="1441983" cy="399285"/>
              </a:xfrm>
              <a:prstGeom prst="roundRect">
                <a:avLst>
                  <a:gd name="adj" fmla="val 50000"/>
                </a:avLst>
              </a:prstGeom>
              <a:noFill/>
              <a:ln w="22225" cap="flat">
                <a:solidFill>
                  <a:schemeClr val="accent1"/>
                </a:solidFill>
                <a:prstDash val="solid"/>
                <a:miter lim="400000"/>
              </a:ln>
              <a:effectLst/>
            </p:spPr>
            <p:txBody>
              <a:bodyPr wrap="square" lIns="90000" tIns="46800" rIns="90000" bIns="46800" numCol="1" anchor="ctr">
                <a:normAutofit fontScale="47500" lnSpcReduction="20000"/>
              </a:bodyPr>
              <a:lstStyle/>
              <a:p>
                <a:pPr algn="ctr">
                  <a:defRPr sz="3200" cap="none">
                    <a:solidFill>
                      <a:srgbClr val="FFFFFF"/>
                    </a:solidFill>
                  </a:defRPr>
                </a:pPr>
                <a:endParaRPr/>
              </a:p>
            </p:txBody>
          </p:sp>
          <p:sp>
            <p:nvSpPr>
              <p:cNvPr id="31" name="išļïďe">
                <a:extLst>
                  <a:ext uri="{FF2B5EF4-FFF2-40B4-BE49-F238E27FC236}">
                    <a16:creationId xmlns="" xmlns:a16="http://schemas.microsoft.com/office/drawing/2014/main" id="{D8B31694-21F5-4647-A7BE-EE5090E32E19}"/>
                  </a:ext>
                </a:extLst>
              </p:cNvPr>
              <p:cNvSpPr/>
              <p:nvPr/>
            </p:nvSpPr>
            <p:spPr>
              <a:xfrm>
                <a:off x="1540527" y="5270500"/>
                <a:ext cx="1207811" cy="393699"/>
              </a:xfrm>
              <a:prstGeom prst="rect">
                <a:avLst/>
              </a:prstGeom>
              <a:noFill/>
              <a:ln w="12700" cap="flat">
                <a:noFill/>
                <a:miter lim="400000"/>
              </a:ln>
              <a:effectLst/>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none" lIns="90000" tIns="46800" rIns="90000" bIns="46800" numCol="1" anchor="ctr">
                <a:normAutofit/>
              </a:bodyPr>
              <a:lstStyle>
                <a:lvl1pPr algn="ctr">
                  <a:defRPr cap="none"/>
                </a:lvl1pPr>
              </a:lstStyle>
              <a:p>
                <a:r>
                  <a:rPr lang="en-US" altLang="zh-CN" dirty="0"/>
                  <a:t>Text</a:t>
                </a:r>
                <a:endParaRPr lang="en-US" dirty="0"/>
              </a:p>
            </p:txBody>
          </p:sp>
          <p:sp>
            <p:nvSpPr>
              <p:cNvPr id="32" name="iṧḷïḍe">
                <a:extLst>
                  <a:ext uri="{FF2B5EF4-FFF2-40B4-BE49-F238E27FC236}">
                    <a16:creationId xmlns="" xmlns:a16="http://schemas.microsoft.com/office/drawing/2014/main" id="{98D0F63F-F889-46E2-93D4-D8EE2AB52C2E}"/>
                  </a:ext>
                </a:extLst>
              </p:cNvPr>
              <p:cNvSpPr/>
              <p:nvPr/>
            </p:nvSpPr>
            <p:spPr>
              <a:xfrm>
                <a:off x="2633514" y="5442711"/>
                <a:ext cx="114825" cy="59848"/>
              </a:xfrm>
              <a:custGeom>
                <a:avLst/>
                <a:gdLst/>
                <a:ahLst/>
                <a:cxnLst>
                  <a:cxn ang="0">
                    <a:pos x="wd2" y="hd2"/>
                  </a:cxn>
                  <a:cxn ang="5400000">
                    <a:pos x="wd2" y="hd2"/>
                  </a:cxn>
                  <a:cxn ang="10800000">
                    <a:pos x="wd2" y="hd2"/>
                  </a:cxn>
                  <a:cxn ang="16200000">
                    <a:pos x="wd2" y="hd2"/>
                  </a:cxn>
                </a:cxnLst>
                <a:rect l="0" t="0" r="r" b="b"/>
                <a:pathLst>
                  <a:path w="21600" h="21600" extrusionOk="0">
                    <a:moveTo>
                      <a:pt x="21600" y="11917"/>
                    </a:moveTo>
                    <a:cubicBezTo>
                      <a:pt x="16615" y="21600"/>
                      <a:pt x="16615" y="21600"/>
                      <a:pt x="16615" y="21600"/>
                    </a:cubicBezTo>
                    <a:cubicBezTo>
                      <a:pt x="16615" y="21600"/>
                      <a:pt x="16615" y="21600"/>
                      <a:pt x="16283" y="21600"/>
                    </a:cubicBezTo>
                    <a:cubicBezTo>
                      <a:pt x="16283" y="21600"/>
                      <a:pt x="15951" y="21600"/>
                      <a:pt x="15951" y="20855"/>
                    </a:cubicBezTo>
                    <a:cubicBezTo>
                      <a:pt x="15951" y="14897"/>
                      <a:pt x="15951" y="14897"/>
                      <a:pt x="15951" y="14897"/>
                    </a:cubicBezTo>
                    <a:cubicBezTo>
                      <a:pt x="332" y="14897"/>
                      <a:pt x="332" y="14897"/>
                      <a:pt x="332" y="14897"/>
                    </a:cubicBezTo>
                    <a:cubicBezTo>
                      <a:pt x="0" y="14897"/>
                      <a:pt x="0" y="14152"/>
                      <a:pt x="0" y="13407"/>
                    </a:cubicBezTo>
                    <a:cubicBezTo>
                      <a:pt x="0" y="8193"/>
                      <a:pt x="0" y="8193"/>
                      <a:pt x="0" y="8193"/>
                    </a:cubicBezTo>
                    <a:cubicBezTo>
                      <a:pt x="0" y="7448"/>
                      <a:pt x="0" y="7448"/>
                      <a:pt x="332" y="7448"/>
                    </a:cubicBezTo>
                    <a:cubicBezTo>
                      <a:pt x="15951" y="7448"/>
                      <a:pt x="15951" y="7448"/>
                      <a:pt x="15951" y="7448"/>
                    </a:cubicBezTo>
                    <a:cubicBezTo>
                      <a:pt x="15951" y="745"/>
                      <a:pt x="15951" y="745"/>
                      <a:pt x="15951" y="745"/>
                    </a:cubicBezTo>
                    <a:cubicBezTo>
                      <a:pt x="15951" y="745"/>
                      <a:pt x="16283" y="0"/>
                      <a:pt x="16283" y="0"/>
                    </a:cubicBezTo>
                    <a:cubicBezTo>
                      <a:pt x="16615" y="0"/>
                      <a:pt x="16615" y="0"/>
                      <a:pt x="16615" y="0"/>
                    </a:cubicBezTo>
                    <a:cubicBezTo>
                      <a:pt x="21600" y="10428"/>
                      <a:pt x="21600" y="10428"/>
                      <a:pt x="21600" y="10428"/>
                    </a:cubicBezTo>
                    <a:cubicBezTo>
                      <a:pt x="21600" y="10428"/>
                      <a:pt x="21600" y="10428"/>
                      <a:pt x="21600" y="11172"/>
                    </a:cubicBezTo>
                    <a:cubicBezTo>
                      <a:pt x="21600" y="11172"/>
                      <a:pt x="21600" y="11172"/>
                      <a:pt x="21600" y="11917"/>
                    </a:cubicBezTo>
                    <a:close/>
                  </a:path>
                </a:pathLst>
              </a:custGeom>
              <a:solidFill>
                <a:schemeClr val="accent1"/>
              </a:solidFill>
              <a:ln w="12700" cap="flat">
                <a:noFill/>
                <a:miter lim="400000"/>
              </a:ln>
              <a:effectLst/>
            </p:spPr>
            <p:txBody>
              <a:bodyPr wrap="square" lIns="90000" tIns="46800" rIns="90000" bIns="46800" numCol="1" anchor="t">
                <a:normAutofit fontScale="25000" lnSpcReduction="20000"/>
              </a:bodyPr>
              <a:lstStyle/>
              <a:p>
                <a:pPr defTabSz="457200">
                  <a:defRPr sz="2400" cap="none">
                    <a:solidFill>
                      <a:srgbClr val="000000"/>
                    </a:solidFill>
                  </a:defRPr>
                </a:pPr>
                <a:endParaRPr/>
              </a:p>
            </p:txBody>
          </p:sp>
        </p:grpSp>
        <p:sp>
          <p:nvSpPr>
            <p:cNvPr id="18" name="íšḷïḋe">
              <a:extLst>
                <a:ext uri="{FF2B5EF4-FFF2-40B4-BE49-F238E27FC236}">
                  <a16:creationId xmlns="" xmlns:a16="http://schemas.microsoft.com/office/drawing/2014/main" id="{BF2B5B07-5E42-44C1-B00F-C6B857ACCBA6}"/>
                </a:ext>
              </a:extLst>
            </p:cNvPr>
            <p:cNvSpPr txBox="1"/>
            <p:nvPr/>
          </p:nvSpPr>
          <p:spPr bwMode="auto">
            <a:xfrm>
              <a:off x="8247713" y="3209550"/>
              <a:ext cx="2999920" cy="4415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400" b="1" dirty="0"/>
                <a:t>$60</a:t>
              </a:r>
            </a:p>
          </p:txBody>
        </p:sp>
        <p:sp>
          <p:nvSpPr>
            <p:cNvPr id="19" name="iṡļîḋè">
              <a:extLst>
                <a:ext uri="{FF2B5EF4-FFF2-40B4-BE49-F238E27FC236}">
                  <a16:creationId xmlns="" xmlns:a16="http://schemas.microsoft.com/office/drawing/2014/main" id="{5580BD19-B33C-4CE3-9272-9F66EEF817AA}"/>
                </a:ext>
              </a:extLst>
            </p:cNvPr>
            <p:cNvSpPr/>
            <p:nvPr/>
          </p:nvSpPr>
          <p:spPr bwMode="auto">
            <a:xfrm>
              <a:off x="8247713" y="3651074"/>
              <a:ext cx="2999920" cy="116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pPr>
              <a:r>
                <a:rPr lang="en-US" altLang="zh-CN" sz="1100" dirty="0"/>
                <a:t>Copy paste fonts. Choose the only option to retain text.</a:t>
              </a:r>
            </a:p>
            <a:p>
              <a:pPr algn="ctr">
                <a:lnSpc>
                  <a:spcPct val="150000"/>
                </a:lnSpc>
              </a:pPr>
              <a:endParaRPr lang="en-US" altLang="zh-CN" sz="1100" dirty="0"/>
            </a:p>
            <a:p>
              <a:pPr algn="ctr">
                <a:lnSpc>
                  <a:spcPct val="150000"/>
                </a:lnSpc>
              </a:pPr>
              <a:r>
                <a:rPr lang="en-US" altLang="zh-CN" sz="1100" dirty="0"/>
                <a:t>……</a:t>
              </a:r>
            </a:p>
          </p:txBody>
        </p:sp>
        <p:sp>
          <p:nvSpPr>
            <p:cNvPr id="20" name="iŝḷïḍe">
              <a:extLst>
                <a:ext uri="{FF2B5EF4-FFF2-40B4-BE49-F238E27FC236}">
                  <a16:creationId xmlns="" xmlns:a16="http://schemas.microsoft.com/office/drawing/2014/main" id="{13AB939B-0BD6-4529-A1F2-E9ED8369B0EF}"/>
                </a:ext>
              </a:extLst>
            </p:cNvPr>
            <p:cNvSpPr txBox="1"/>
            <p:nvPr/>
          </p:nvSpPr>
          <p:spPr bwMode="auto">
            <a:xfrm>
              <a:off x="8247713" y="2589124"/>
              <a:ext cx="2999920" cy="44152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grpSp>
          <p:nvGrpSpPr>
            <p:cNvPr id="21" name="îśļiḋê">
              <a:extLst>
                <a:ext uri="{FF2B5EF4-FFF2-40B4-BE49-F238E27FC236}">
                  <a16:creationId xmlns="" xmlns:a16="http://schemas.microsoft.com/office/drawing/2014/main" id="{FA2CB9CB-A44C-4028-BE0D-A4F0463CBEFD}"/>
                </a:ext>
              </a:extLst>
            </p:cNvPr>
            <p:cNvGrpSpPr/>
            <p:nvPr/>
          </p:nvGrpSpPr>
          <p:grpSpPr>
            <a:xfrm>
              <a:off x="1932105" y="1443893"/>
              <a:ext cx="1024443" cy="1026520"/>
              <a:chOff x="668200" y="2627713"/>
              <a:chExt cx="1024443" cy="1026520"/>
            </a:xfrm>
          </p:grpSpPr>
          <p:sp>
            <p:nvSpPr>
              <p:cNvPr id="28" name="iṥlîḍê">
                <a:extLst>
                  <a:ext uri="{FF2B5EF4-FFF2-40B4-BE49-F238E27FC236}">
                    <a16:creationId xmlns="" xmlns:a16="http://schemas.microsoft.com/office/drawing/2014/main" id="{4E1D9468-575F-491C-B696-EF37C796CA7E}"/>
                  </a:ext>
                </a:extLst>
              </p:cNvPr>
              <p:cNvSpPr/>
              <p:nvPr/>
            </p:nvSpPr>
            <p:spPr bwMode="auto">
              <a:xfrm>
                <a:off x="668200" y="2627713"/>
                <a:ext cx="1024443" cy="1026520"/>
              </a:xfrm>
              <a:prstGeom prst="ellipse">
                <a:avLst/>
              </a:prstGeom>
              <a:solidFill>
                <a:schemeClr val="accent1"/>
              </a:solidFill>
              <a:ln w="57150">
                <a:solidFill>
                  <a:schemeClr val="bg1"/>
                </a:solidFill>
                <a:round/>
                <a:headEnd/>
                <a:tailEnd/>
              </a:ln>
              <a:extLst/>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29" name="íşḷïďé">
                <a:extLst>
                  <a:ext uri="{FF2B5EF4-FFF2-40B4-BE49-F238E27FC236}">
                    <a16:creationId xmlns="" xmlns:a16="http://schemas.microsoft.com/office/drawing/2014/main" id="{CFCC90FF-041C-451E-A70E-86FA1130786C}"/>
                  </a:ext>
                </a:extLst>
              </p:cNvPr>
              <p:cNvSpPr/>
              <p:nvPr/>
            </p:nvSpPr>
            <p:spPr bwMode="auto">
              <a:xfrm>
                <a:off x="920954" y="2891096"/>
                <a:ext cx="518934" cy="499754"/>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grpSp>
          <p:nvGrpSpPr>
            <p:cNvPr id="22" name="iṡlîḋê">
              <a:extLst>
                <a:ext uri="{FF2B5EF4-FFF2-40B4-BE49-F238E27FC236}">
                  <a16:creationId xmlns="" xmlns:a16="http://schemas.microsoft.com/office/drawing/2014/main" id="{11C4C124-A2F9-47D0-9621-9A7F0E9479A4}"/>
                </a:ext>
              </a:extLst>
            </p:cNvPr>
            <p:cNvGrpSpPr/>
            <p:nvPr/>
          </p:nvGrpSpPr>
          <p:grpSpPr>
            <a:xfrm>
              <a:off x="5582322" y="1443893"/>
              <a:ext cx="1024443" cy="1026520"/>
              <a:chOff x="668200" y="2627713"/>
              <a:chExt cx="1024443" cy="1026520"/>
            </a:xfrm>
            <a:solidFill>
              <a:schemeClr val="bg1"/>
            </a:solidFill>
          </p:grpSpPr>
          <p:sp>
            <p:nvSpPr>
              <p:cNvPr id="26" name="ïšļiḍe">
                <a:extLst>
                  <a:ext uri="{FF2B5EF4-FFF2-40B4-BE49-F238E27FC236}">
                    <a16:creationId xmlns="" xmlns:a16="http://schemas.microsoft.com/office/drawing/2014/main" id="{6D322FB0-7B5C-4A61-8035-974698EE9764}"/>
                  </a:ext>
                </a:extLst>
              </p:cNvPr>
              <p:cNvSpPr/>
              <p:nvPr/>
            </p:nvSpPr>
            <p:spPr bwMode="auto">
              <a:xfrm>
                <a:off x="668200" y="2627713"/>
                <a:ext cx="1024443" cy="1026520"/>
              </a:xfrm>
              <a:prstGeom prst="ellipse">
                <a:avLst/>
              </a:prstGeom>
              <a:grpFill/>
              <a:ln w="57150">
                <a:solidFill>
                  <a:schemeClr val="tx2">
                    <a:lumMod val="20000"/>
                    <a:lumOff val="80000"/>
                  </a:schemeClr>
                </a:solidFill>
                <a:round/>
                <a:headEnd/>
                <a:tailEnd/>
              </a:ln>
              <a:extLst/>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27" name="isļïďê">
                <a:extLst>
                  <a:ext uri="{FF2B5EF4-FFF2-40B4-BE49-F238E27FC236}">
                    <a16:creationId xmlns="" xmlns:a16="http://schemas.microsoft.com/office/drawing/2014/main" id="{D11FCD57-8B1B-4D34-8C01-FAABFFBE19A2}"/>
                  </a:ext>
                </a:extLst>
              </p:cNvPr>
              <p:cNvSpPr/>
              <p:nvPr/>
            </p:nvSpPr>
            <p:spPr bwMode="auto">
              <a:xfrm>
                <a:off x="920954" y="2891096"/>
                <a:ext cx="518934" cy="499754"/>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grpSp>
          <p:nvGrpSpPr>
            <p:cNvPr id="23" name="íṩlîdê">
              <a:extLst>
                <a:ext uri="{FF2B5EF4-FFF2-40B4-BE49-F238E27FC236}">
                  <a16:creationId xmlns="" xmlns:a16="http://schemas.microsoft.com/office/drawing/2014/main" id="{8AACB38D-F9CC-4DDC-9B3D-4DFEC187456A}"/>
                </a:ext>
              </a:extLst>
            </p:cNvPr>
            <p:cNvGrpSpPr/>
            <p:nvPr/>
          </p:nvGrpSpPr>
          <p:grpSpPr>
            <a:xfrm>
              <a:off x="9232539" y="1443893"/>
              <a:ext cx="1024443" cy="1026520"/>
              <a:chOff x="668200" y="2627713"/>
              <a:chExt cx="1024443" cy="1026520"/>
            </a:xfrm>
          </p:grpSpPr>
          <p:sp>
            <p:nvSpPr>
              <p:cNvPr id="24" name="îṥḷiḓe">
                <a:extLst>
                  <a:ext uri="{FF2B5EF4-FFF2-40B4-BE49-F238E27FC236}">
                    <a16:creationId xmlns="" xmlns:a16="http://schemas.microsoft.com/office/drawing/2014/main" id="{8FAC55AA-7B3B-4251-A905-6A747D225CDD}"/>
                  </a:ext>
                </a:extLst>
              </p:cNvPr>
              <p:cNvSpPr/>
              <p:nvPr/>
            </p:nvSpPr>
            <p:spPr bwMode="auto">
              <a:xfrm>
                <a:off x="668200" y="2627713"/>
                <a:ext cx="1024443" cy="1026520"/>
              </a:xfrm>
              <a:prstGeom prst="ellipse">
                <a:avLst/>
              </a:prstGeom>
              <a:solidFill>
                <a:schemeClr val="accent1"/>
              </a:solidFill>
              <a:ln w="57150">
                <a:solidFill>
                  <a:schemeClr val="bg1"/>
                </a:solidFill>
                <a:round/>
                <a:headEnd/>
                <a:tailEnd/>
              </a:ln>
              <a:extLst/>
            </p:spPr>
            <p:txBody>
              <a:bodyPr/>
              <a:lstStyle>
                <a:lvl1pPr eaLnBrk="0" hangingPunct="0">
                  <a:spcBef>
                    <a:spcPct val="20000"/>
                  </a:spcBef>
                  <a:buChar char="•"/>
                  <a:defRPr sz="2000">
                    <a:solidFill>
                      <a:schemeClr val="accent1"/>
                    </a:solidFill>
                  </a:defRPr>
                </a:lvl1pPr>
                <a:lvl2pPr marL="742950" indent="-285750" eaLnBrk="0" hangingPunct="0">
                  <a:spcBef>
                    <a:spcPct val="20000"/>
                  </a:spcBef>
                  <a:buChar char="–"/>
                  <a:defRPr sz="2000">
                    <a:solidFill>
                      <a:schemeClr val="accent1"/>
                    </a:solidFill>
                  </a:defRPr>
                </a:lvl2pPr>
                <a:lvl3pPr marL="1143000" indent="-228600" eaLnBrk="0" hangingPunct="0">
                  <a:spcBef>
                    <a:spcPct val="20000"/>
                  </a:spcBef>
                  <a:buChar char="•"/>
                  <a:defRPr sz="2400">
                    <a:solidFill>
                      <a:schemeClr val="tx1"/>
                    </a:solidFill>
                  </a:defRPr>
                </a:lvl3pPr>
                <a:lvl4pPr marL="1600200" indent="-228600" eaLnBrk="0" hangingPunct="0">
                  <a:spcBef>
                    <a:spcPct val="20000"/>
                  </a:spcBef>
                  <a:buChar char="–"/>
                  <a:defRPr sz="2000">
                    <a:solidFill>
                      <a:schemeClr val="tx1"/>
                    </a:solidFill>
                  </a:defRPr>
                </a:lvl4pPr>
                <a:lvl5pPr marL="2057400" indent="-228600" eaLnBrk="0" hangingPunct="0">
                  <a:spcBef>
                    <a:spcPct val="20000"/>
                  </a:spcBef>
                  <a:buChar char="»"/>
                  <a:defRPr sz="2000">
                    <a:solidFill>
                      <a:schemeClr val="tx1"/>
                    </a:solidFill>
                  </a:defRPr>
                </a:lvl5pPr>
                <a:lvl6pPr marL="2514600" indent="-228600" eaLnBrk="0" fontAlgn="base" hangingPunct="0">
                  <a:spcBef>
                    <a:spcPct val="20000"/>
                  </a:spcBef>
                  <a:spcAft>
                    <a:spcPct val="0"/>
                  </a:spcAft>
                  <a:buChar char="»"/>
                  <a:defRPr sz="2000">
                    <a:solidFill>
                      <a:schemeClr val="tx1"/>
                    </a:solidFill>
                  </a:defRPr>
                </a:lvl6pPr>
                <a:lvl7pPr marL="2971800" indent="-228600" eaLnBrk="0" fontAlgn="base" hangingPunct="0">
                  <a:spcBef>
                    <a:spcPct val="20000"/>
                  </a:spcBef>
                  <a:spcAft>
                    <a:spcPct val="0"/>
                  </a:spcAft>
                  <a:buChar char="»"/>
                  <a:defRPr sz="2000">
                    <a:solidFill>
                      <a:schemeClr val="tx1"/>
                    </a:solidFill>
                  </a:defRPr>
                </a:lvl7pPr>
                <a:lvl8pPr marL="3429000" indent="-228600" eaLnBrk="0" fontAlgn="base" hangingPunct="0">
                  <a:spcBef>
                    <a:spcPct val="20000"/>
                  </a:spcBef>
                  <a:spcAft>
                    <a:spcPct val="0"/>
                  </a:spcAft>
                  <a:buChar char="»"/>
                  <a:defRPr sz="2000">
                    <a:solidFill>
                      <a:schemeClr val="tx1"/>
                    </a:solidFill>
                  </a:defRPr>
                </a:lvl8pPr>
                <a:lvl9pPr marL="3886200" indent="-228600" eaLnBrk="0" fontAlgn="base" hangingPunct="0">
                  <a:spcBef>
                    <a:spcPct val="20000"/>
                  </a:spcBef>
                  <a:spcAft>
                    <a:spcPct val="0"/>
                  </a:spcAft>
                  <a:buChar char="»"/>
                  <a:defRPr sz="2000">
                    <a:solidFill>
                      <a:schemeClr val="tx1"/>
                    </a:solidFill>
                  </a:defRPr>
                </a:lvl9pPr>
              </a:lstStyle>
              <a:p>
                <a:pPr eaLnBrk="1" hangingPunct="1">
                  <a:spcBef>
                    <a:spcPct val="0"/>
                  </a:spcBef>
                  <a:buFontTx/>
                  <a:buNone/>
                </a:pPr>
                <a:endParaRPr lang="zh-CN" altLang="en-US" sz="1700">
                  <a:solidFill>
                    <a:schemeClr val="tx1"/>
                  </a:solidFill>
                </a:endParaRPr>
              </a:p>
            </p:txBody>
          </p:sp>
          <p:sp>
            <p:nvSpPr>
              <p:cNvPr id="25" name="íslîḑê">
                <a:extLst>
                  <a:ext uri="{FF2B5EF4-FFF2-40B4-BE49-F238E27FC236}">
                    <a16:creationId xmlns="" xmlns:a16="http://schemas.microsoft.com/office/drawing/2014/main" id="{562F6EF4-FD0B-4037-A868-79A508625602}"/>
                  </a:ext>
                </a:extLst>
              </p:cNvPr>
              <p:cNvSpPr/>
              <p:nvPr/>
            </p:nvSpPr>
            <p:spPr bwMode="auto">
              <a:xfrm>
                <a:off x="920954" y="2891096"/>
                <a:ext cx="518934" cy="499754"/>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endParaRPr lang="zh-CN" altLang="en-US"/>
              </a:p>
            </p:txBody>
          </p:sp>
        </p:grpSp>
      </p:grpSp>
    </p:spTree>
    <p:extLst>
      <p:ext uri="{BB962C8B-B14F-4D97-AF65-F5344CB8AC3E}">
        <p14:creationId xmlns:p14="http://schemas.microsoft.com/office/powerpoint/2010/main" val="169114495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D28A4DE6-CC58-47DF-A4F8-451A92F65A96}"/>
              </a:ext>
            </a:extLst>
          </p:cNvPr>
          <p:cNvSpPr/>
          <p:nvPr/>
        </p:nvSpPr>
        <p:spPr>
          <a:xfrm>
            <a:off x="673100" y="3063875"/>
            <a:ext cx="11518900"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 xmlns:a16="http://schemas.microsoft.com/office/drawing/2014/main" id="{3056E354-F9D2-4055-B74C-688A680D3D5B}"/>
              </a:ext>
            </a:extLst>
          </p:cNvPr>
          <p:cNvSpPr/>
          <p:nvPr/>
        </p:nvSpPr>
        <p:spPr>
          <a:xfrm>
            <a:off x="673100" y="2073275"/>
            <a:ext cx="11518900" cy="860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 xmlns:a16="http://schemas.microsoft.com/office/drawing/2014/main" id="{36117ADB-F684-40C7-9A56-6A8798921C16}"/>
              </a:ext>
            </a:extLst>
          </p:cNvPr>
          <p:cNvSpPr txBox="1"/>
          <p:nvPr/>
        </p:nvSpPr>
        <p:spPr>
          <a:xfrm>
            <a:off x="10024833" y="2063846"/>
            <a:ext cx="1490352" cy="1739707"/>
          </a:xfrm>
          <a:prstGeom prst="rect">
            <a:avLst/>
          </a:prstGeom>
          <a:noFill/>
        </p:spPr>
        <p:txBody>
          <a:bodyPr wrap="none" rtlCol="0">
            <a:prstTxWarp prst="textPlain">
              <a:avLst/>
            </a:prstTxWarp>
            <a:spAutoFit/>
          </a:bodyPr>
          <a:lstStyle/>
          <a:p>
            <a:r>
              <a:rPr lang="en-US" altLang="zh-CN" dirty="0">
                <a:solidFill>
                  <a:srgbClr val="08071F"/>
                </a:solidFill>
                <a:latin typeface="Impact" panose="020B0806030902050204" pitchFamily="34" charset="0"/>
              </a:rPr>
              <a:t>02</a:t>
            </a:r>
            <a:endParaRPr lang="zh-CN" altLang="en-US" dirty="0">
              <a:solidFill>
                <a:srgbClr val="08071F"/>
              </a:solidFill>
              <a:latin typeface="Impact" panose="020B0806030902050204" pitchFamily="34" charset="0"/>
            </a:endParaRPr>
          </a:p>
        </p:txBody>
      </p:sp>
      <p:sp>
        <p:nvSpPr>
          <p:cNvPr id="21" name="标题 4">
            <a:extLst>
              <a:ext uri="{FF2B5EF4-FFF2-40B4-BE49-F238E27FC236}">
                <a16:creationId xmlns="" xmlns:a16="http://schemas.microsoft.com/office/drawing/2014/main" id="{E65B4888-DF6D-4095-9092-BC8F4B0A541C}"/>
              </a:ext>
            </a:extLst>
          </p:cNvPr>
          <p:cNvSpPr>
            <a:spLocks noGrp="1"/>
          </p:cNvSpPr>
          <p:nvPr>
            <p:ph type="title"/>
          </p:nvPr>
        </p:nvSpPr>
        <p:spPr/>
        <p:txBody>
          <a:bodyPr/>
          <a:lstStyle/>
          <a:p>
            <a:r>
              <a:rPr lang="en-US" altLang="zh-CN"/>
              <a:t>Section Header Here</a:t>
            </a:r>
            <a:endParaRPr lang="zh-CN" altLang="en-US" dirty="0"/>
          </a:p>
        </p:txBody>
      </p:sp>
      <p:sp>
        <p:nvSpPr>
          <p:cNvPr id="22" name="文本占位符 5">
            <a:extLst>
              <a:ext uri="{FF2B5EF4-FFF2-40B4-BE49-F238E27FC236}">
                <a16:creationId xmlns="" xmlns:a16="http://schemas.microsoft.com/office/drawing/2014/main" id="{1B212A2A-6089-4089-BF09-FB983CC22256}"/>
              </a:ext>
            </a:extLst>
          </p:cNvPr>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Tree>
    <p:extLst>
      <p:ext uri="{BB962C8B-B14F-4D97-AF65-F5344CB8AC3E}">
        <p14:creationId xmlns:p14="http://schemas.microsoft.com/office/powerpoint/2010/main" val="30067366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81F4F16-7D5C-41C2-AC6F-5CE4F6CE401B}"/>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DD99AF83-21C6-4688-92EF-C0D9C0FD162B}"/>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C635B606-3815-47DB-822E-1262F978DFBC}"/>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dirty="0"/>
          </a:p>
        </p:txBody>
      </p:sp>
      <p:grpSp>
        <p:nvGrpSpPr>
          <p:cNvPr id="5" name="a1e73f40-0fce-404c-9561-6cbbac204b3e"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A55DC40B-D247-4397-BBDC-B8CD891C2D3E}"/>
              </a:ext>
            </a:extLst>
          </p:cNvPr>
          <p:cNvGrpSpPr>
            <a:grpSpLocks noChangeAspect="1"/>
          </p:cNvGrpSpPr>
          <p:nvPr>
            <p:custDataLst>
              <p:tags r:id="rId1"/>
            </p:custDataLst>
          </p:nvPr>
        </p:nvGrpSpPr>
        <p:grpSpPr>
          <a:xfrm>
            <a:off x="673100" y="1130299"/>
            <a:ext cx="10845800" cy="5016501"/>
            <a:chOff x="673100" y="1130299"/>
            <a:chExt cx="10845800" cy="5016501"/>
          </a:xfrm>
        </p:grpSpPr>
        <p:sp>
          <p:nvSpPr>
            <p:cNvPr id="6" name="îṣļíďè">
              <a:extLst>
                <a:ext uri="{FF2B5EF4-FFF2-40B4-BE49-F238E27FC236}">
                  <a16:creationId xmlns="" xmlns:a16="http://schemas.microsoft.com/office/drawing/2014/main" id="{068AE485-C568-435E-A286-C57E7E5279DE}"/>
                </a:ext>
              </a:extLst>
            </p:cNvPr>
            <p:cNvSpPr txBox="1"/>
            <p:nvPr/>
          </p:nvSpPr>
          <p:spPr>
            <a:xfrm>
              <a:off x="8140425" y="4755235"/>
              <a:ext cx="3160309" cy="1083535"/>
            </a:xfrm>
            <a:prstGeom prst="rect">
              <a:avLst/>
            </a:prstGeom>
            <a:noFill/>
            <a:ln>
              <a:noFill/>
            </a:ln>
          </p:spPr>
          <p:txBody>
            <a:bodyPr wrap="square" lIns="91440" tIns="45720" rIns="91440" bIns="45720" anchor="t" anchorCtr="0">
              <a:normAutofit/>
            </a:bodyPr>
            <a:lstStyle>
              <a:defPPr>
                <a:defRPr lang="zh-CN"/>
              </a:defPPr>
              <a:lvl1pPr>
                <a:buSzPct val="25000"/>
                <a:defRPr sz="1200" b="1">
                  <a:solidFill>
                    <a:schemeClr val="dk1"/>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solidFill>
                    <a:srgbClr val="000000"/>
                  </a:solidFill>
                  <a:effectLst/>
                  <a:uLnTx/>
                  <a:uFillTx/>
                </a:rPr>
                <a:t>……</a:t>
              </a:r>
            </a:p>
          </p:txBody>
        </p:sp>
        <p:sp>
          <p:nvSpPr>
            <p:cNvPr id="7" name="îslíḓe">
              <a:extLst>
                <a:ext uri="{FF2B5EF4-FFF2-40B4-BE49-F238E27FC236}">
                  <a16:creationId xmlns="" xmlns:a16="http://schemas.microsoft.com/office/drawing/2014/main" id="{3C22BF08-BB87-4FDA-ACAC-C122930FD1A8}"/>
                </a:ext>
              </a:extLst>
            </p:cNvPr>
            <p:cNvSpPr txBox="1"/>
            <p:nvPr/>
          </p:nvSpPr>
          <p:spPr>
            <a:xfrm>
              <a:off x="8140425" y="4428051"/>
              <a:ext cx="3160309" cy="311745"/>
            </a:xfrm>
            <a:prstGeom prst="rect">
              <a:avLst/>
            </a:prstGeom>
            <a:noFill/>
            <a:ln>
              <a:noFill/>
            </a:ln>
          </p:spPr>
          <p:txBody>
            <a:bodyPr wrap="square" lIns="91440" tIns="45720" rIns="91440" bIns="45720" anchor="ctr"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altLang="zh-CN" sz="1600" b="1" i="0" u="none" strike="noStrike" kern="1200" cap="none" spc="0" normalizeH="0" baseline="0" noProof="0" dirty="0">
                  <a:ln>
                    <a:noFill/>
                  </a:ln>
                  <a:solidFill>
                    <a:srgbClr val="000000"/>
                  </a:solidFill>
                  <a:effectLst/>
                  <a:uLnTx/>
                  <a:uFillTx/>
                </a:rPr>
                <a:t>Text here</a:t>
              </a:r>
            </a:p>
          </p:txBody>
        </p:sp>
        <p:sp>
          <p:nvSpPr>
            <p:cNvPr id="8" name="i$ļîḓe">
              <a:extLst>
                <a:ext uri="{FF2B5EF4-FFF2-40B4-BE49-F238E27FC236}">
                  <a16:creationId xmlns="" xmlns:a16="http://schemas.microsoft.com/office/drawing/2014/main" id="{874B4770-DB95-484A-8666-5BA1BF1D9FD2}"/>
                </a:ext>
              </a:extLst>
            </p:cNvPr>
            <p:cNvSpPr/>
            <p:nvPr/>
          </p:nvSpPr>
          <p:spPr>
            <a:xfrm>
              <a:off x="8244077" y="3842938"/>
              <a:ext cx="258614" cy="359832"/>
            </a:xfrm>
            <a:custGeom>
              <a:avLst/>
              <a:gdLst/>
              <a:ahLst/>
              <a:cxnLst/>
              <a:rect l="0" t="0" r="0" b="0"/>
              <a:pathLst>
                <a:path w="120000" h="120000" extrusionOk="0">
                  <a:moveTo>
                    <a:pt x="75403" y="112293"/>
                  </a:moveTo>
                  <a:lnTo>
                    <a:pt x="75403" y="112293"/>
                  </a:lnTo>
                  <a:cubicBezTo>
                    <a:pt x="75403" y="114770"/>
                    <a:pt x="78044" y="117247"/>
                    <a:pt x="80684" y="117247"/>
                  </a:cubicBezTo>
                  <a:cubicBezTo>
                    <a:pt x="109144" y="119724"/>
                    <a:pt x="109144" y="119724"/>
                    <a:pt x="109144" y="119724"/>
                  </a:cubicBezTo>
                  <a:cubicBezTo>
                    <a:pt x="112078" y="119724"/>
                    <a:pt x="112078" y="117247"/>
                    <a:pt x="114718" y="114770"/>
                  </a:cubicBezTo>
                  <a:cubicBezTo>
                    <a:pt x="114718" y="92752"/>
                    <a:pt x="114718" y="92752"/>
                    <a:pt x="114718" y="92752"/>
                  </a:cubicBezTo>
                  <a:cubicBezTo>
                    <a:pt x="78044" y="90275"/>
                    <a:pt x="78044" y="90275"/>
                    <a:pt x="78044" y="90275"/>
                  </a:cubicBezTo>
                  <a:lnTo>
                    <a:pt x="75403" y="112293"/>
                  </a:lnTo>
                  <a:close/>
                  <a:moveTo>
                    <a:pt x="5281" y="92752"/>
                  </a:moveTo>
                  <a:lnTo>
                    <a:pt x="5281" y="92752"/>
                  </a:lnTo>
                  <a:cubicBezTo>
                    <a:pt x="5281" y="114770"/>
                    <a:pt x="5281" y="114770"/>
                    <a:pt x="5281" y="114770"/>
                  </a:cubicBezTo>
                  <a:cubicBezTo>
                    <a:pt x="5281" y="117247"/>
                    <a:pt x="7921" y="119724"/>
                    <a:pt x="10268" y="119724"/>
                  </a:cubicBezTo>
                  <a:cubicBezTo>
                    <a:pt x="39022" y="117247"/>
                    <a:pt x="39022" y="117247"/>
                    <a:pt x="39022" y="117247"/>
                  </a:cubicBezTo>
                  <a:cubicBezTo>
                    <a:pt x="41662" y="117247"/>
                    <a:pt x="44303" y="114770"/>
                    <a:pt x="44303" y="112293"/>
                  </a:cubicBezTo>
                  <a:cubicBezTo>
                    <a:pt x="41662" y="90275"/>
                    <a:pt x="41662" y="90275"/>
                    <a:pt x="41662" y="90275"/>
                  </a:cubicBezTo>
                  <a:lnTo>
                    <a:pt x="5281" y="92752"/>
                  </a:lnTo>
                  <a:close/>
                  <a:moveTo>
                    <a:pt x="0" y="56422"/>
                  </a:moveTo>
                  <a:lnTo>
                    <a:pt x="0" y="56422"/>
                  </a:lnTo>
                  <a:cubicBezTo>
                    <a:pt x="2640" y="80642"/>
                    <a:pt x="2640" y="80642"/>
                    <a:pt x="2640" y="80642"/>
                  </a:cubicBezTo>
                  <a:cubicBezTo>
                    <a:pt x="39022" y="75688"/>
                    <a:pt x="39022" y="75688"/>
                    <a:pt x="39022" y="75688"/>
                  </a:cubicBezTo>
                  <a:cubicBezTo>
                    <a:pt x="39022" y="53944"/>
                    <a:pt x="39022" y="53944"/>
                    <a:pt x="39022" y="53944"/>
                  </a:cubicBezTo>
                  <a:lnTo>
                    <a:pt x="39022" y="51467"/>
                  </a:lnTo>
                  <a:cubicBezTo>
                    <a:pt x="39022" y="41834"/>
                    <a:pt x="46943" y="31926"/>
                    <a:pt x="59853" y="31926"/>
                  </a:cubicBezTo>
                  <a:cubicBezTo>
                    <a:pt x="72762" y="31926"/>
                    <a:pt x="80684" y="41834"/>
                    <a:pt x="80684" y="51467"/>
                  </a:cubicBezTo>
                  <a:lnTo>
                    <a:pt x="80684" y="53944"/>
                  </a:lnTo>
                  <a:cubicBezTo>
                    <a:pt x="78044" y="75688"/>
                    <a:pt x="78044" y="75688"/>
                    <a:pt x="78044" y="75688"/>
                  </a:cubicBezTo>
                  <a:cubicBezTo>
                    <a:pt x="117066" y="80642"/>
                    <a:pt x="117066" y="80642"/>
                    <a:pt x="117066" y="80642"/>
                  </a:cubicBezTo>
                  <a:cubicBezTo>
                    <a:pt x="119706" y="56422"/>
                    <a:pt x="119706" y="56422"/>
                    <a:pt x="119706" y="56422"/>
                  </a:cubicBezTo>
                  <a:cubicBezTo>
                    <a:pt x="119706" y="53944"/>
                    <a:pt x="119706" y="53944"/>
                    <a:pt x="119706" y="51467"/>
                  </a:cubicBezTo>
                  <a:cubicBezTo>
                    <a:pt x="119706" y="22018"/>
                    <a:pt x="93594" y="0"/>
                    <a:pt x="59853" y="0"/>
                  </a:cubicBezTo>
                  <a:cubicBezTo>
                    <a:pt x="25819" y="0"/>
                    <a:pt x="0" y="22018"/>
                    <a:pt x="0" y="51467"/>
                  </a:cubicBezTo>
                  <a:cubicBezTo>
                    <a:pt x="0" y="53944"/>
                    <a:pt x="0" y="53944"/>
                    <a:pt x="0" y="56422"/>
                  </a:cubicBezTo>
                  <a:close/>
                </a:path>
              </a:pathLst>
            </a:custGeom>
            <a:solidFill>
              <a:schemeClr val="accent1"/>
            </a:solidFill>
            <a:ln>
              <a:noFill/>
            </a:ln>
          </p:spPr>
          <p:txBody>
            <a:bodyPr wrap="square" lIns="91440" tIns="45720" rIns="91440" bIns="45720" anchor="ctr" anchorCtr="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endParaRPr>
            </a:p>
          </p:txBody>
        </p:sp>
        <p:sp>
          <p:nvSpPr>
            <p:cNvPr id="9" name="iśľïďè">
              <a:extLst>
                <a:ext uri="{FF2B5EF4-FFF2-40B4-BE49-F238E27FC236}">
                  <a16:creationId xmlns="" xmlns:a16="http://schemas.microsoft.com/office/drawing/2014/main" id="{F6EDEC32-2A1E-4C93-80EC-3F8A90F89DF6}"/>
                </a:ext>
              </a:extLst>
            </p:cNvPr>
            <p:cNvSpPr txBox="1"/>
            <p:nvPr/>
          </p:nvSpPr>
          <p:spPr>
            <a:xfrm>
              <a:off x="673100" y="4755235"/>
              <a:ext cx="3160309" cy="1083535"/>
            </a:xfrm>
            <a:prstGeom prst="rect">
              <a:avLst/>
            </a:prstGeom>
            <a:noFill/>
            <a:ln>
              <a:noFill/>
            </a:ln>
          </p:spPr>
          <p:txBody>
            <a:bodyPr wrap="square" lIns="91440" tIns="45720" rIns="91440" bIns="45720" anchor="t" anchorCtr="0">
              <a:normAutofit/>
            </a:bodyPr>
            <a:lstStyle>
              <a:defPPr>
                <a:defRPr lang="zh-CN"/>
              </a:defPPr>
              <a:lvl1pPr>
                <a:buSzPct val="25000"/>
                <a:defRPr sz="1200" b="1">
                  <a:solidFill>
                    <a:schemeClr val="dk1"/>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solidFill>
                    <a:srgbClr val="000000"/>
                  </a:solidFill>
                  <a:effectLst/>
                  <a:uLnTx/>
                  <a:uFillTx/>
                </a:rPr>
                <a:t>……</a:t>
              </a:r>
            </a:p>
          </p:txBody>
        </p:sp>
        <p:sp>
          <p:nvSpPr>
            <p:cNvPr id="10" name="ísḻiďé">
              <a:extLst>
                <a:ext uri="{FF2B5EF4-FFF2-40B4-BE49-F238E27FC236}">
                  <a16:creationId xmlns="" xmlns:a16="http://schemas.microsoft.com/office/drawing/2014/main" id="{48781854-FAA5-482F-8510-C0B39E5D48C4}"/>
                </a:ext>
              </a:extLst>
            </p:cNvPr>
            <p:cNvSpPr txBox="1"/>
            <p:nvPr/>
          </p:nvSpPr>
          <p:spPr>
            <a:xfrm>
              <a:off x="673100" y="4428051"/>
              <a:ext cx="3160309" cy="311745"/>
            </a:xfrm>
            <a:prstGeom prst="rect">
              <a:avLst/>
            </a:prstGeom>
            <a:noFill/>
            <a:ln>
              <a:noFill/>
            </a:ln>
          </p:spPr>
          <p:txBody>
            <a:bodyPr wrap="square" lIns="91440" tIns="45720" rIns="91440" bIns="45720" anchor="ctr"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1600" b="1" i="0" u="none" strike="noStrike" kern="1200" cap="none" spc="0" normalizeH="0" baseline="0" noProof="0" dirty="0">
                  <a:ln>
                    <a:noFill/>
                  </a:ln>
                  <a:solidFill>
                    <a:srgbClr val="000000"/>
                  </a:solidFill>
                  <a:effectLst/>
                  <a:uLnTx/>
                  <a:uFillTx/>
                </a:rPr>
                <a:t>Text here</a:t>
              </a:r>
            </a:p>
          </p:txBody>
        </p:sp>
        <p:sp>
          <p:nvSpPr>
            <p:cNvPr id="11" name="iṡḻïďé">
              <a:extLst>
                <a:ext uri="{FF2B5EF4-FFF2-40B4-BE49-F238E27FC236}">
                  <a16:creationId xmlns="" xmlns:a16="http://schemas.microsoft.com/office/drawing/2014/main" id="{D49E288D-8EA6-438A-B67B-2DF50F61F658}"/>
                </a:ext>
              </a:extLst>
            </p:cNvPr>
            <p:cNvSpPr/>
            <p:nvPr/>
          </p:nvSpPr>
          <p:spPr>
            <a:xfrm>
              <a:off x="782082" y="3805839"/>
              <a:ext cx="287588" cy="297341"/>
            </a:xfrm>
            <a:custGeom>
              <a:avLst/>
              <a:gdLst/>
              <a:ahLst/>
              <a:cxnLst/>
              <a:rect l="0" t="0" r="0" b="0"/>
              <a:pathLst>
                <a:path w="120000" h="120000" extrusionOk="0">
                  <a:moveTo>
                    <a:pt x="59879" y="45112"/>
                  </a:moveTo>
                  <a:lnTo>
                    <a:pt x="59879" y="45112"/>
                  </a:lnTo>
                  <a:cubicBezTo>
                    <a:pt x="49014" y="45112"/>
                    <a:pt x="42736" y="52932"/>
                    <a:pt x="42736" y="66466"/>
                  </a:cubicBezTo>
                  <a:cubicBezTo>
                    <a:pt x="42736" y="80000"/>
                    <a:pt x="49014" y="87819"/>
                    <a:pt x="59879" y="87819"/>
                  </a:cubicBezTo>
                  <a:cubicBezTo>
                    <a:pt x="70503" y="87819"/>
                    <a:pt x="77022" y="80000"/>
                    <a:pt x="77022" y="66466"/>
                  </a:cubicBezTo>
                  <a:cubicBezTo>
                    <a:pt x="77022" y="52932"/>
                    <a:pt x="70503" y="45112"/>
                    <a:pt x="59879" y="45112"/>
                  </a:cubicBezTo>
                  <a:close/>
                  <a:moveTo>
                    <a:pt x="106720" y="21052"/>
                  </a:moveTo>
                  <a:lnTo>
                    <a:pt x="106720" y="21052"/>
                  </a:lnTo>
                  <a:cubicBezTo>
                    <a:pt x="93923" y="21052"/>
                    <a:pt x="93923" y="21052"/>
                    <a:pt x="93923" y="21052"/>
                  </a:cubicBezTo>
                  <a:cubicBezTo>
                    <a:pt x="91750" y="21052"/>
                    <a:pt x="89818" y="21052"/>
                    <a:pt x="87645" y="18345"/>
                  </a:cubicBezTo>
                  <a:cubicBezTo>
                    <a:pt x="85472" y="2406"/>
                    <a:pt x="85472" y="2406"/>
                    <a:pt x="85472" y="2406"/>
                  </a:cubicBezTo>
                  <a:cubicBezTo>
                    <a:pt x="83299" y="2406"/>
                    <a:pt x="81126" y="0"/>
                    <a:pt x="78953" y="0"/>
                  </a:cubicBezTo>
                  <a:cubicBezTo>
                    <a:pt x="38390" y="0"/>
                    <a:pt x="38390" y="0"/>
                    <a:pt x="38390" y="0"/>
                  </a:cubicBezTo>
                  <a:cubicBezTo>
                    <a:pt x="38390" y="0"/>
                    <a:pt x="36217" y="2406"/>
                    <a:pt x="34285" y="2406"/>
                  </a:cubicBezTo>
                  <a:cubicBezTo>
                    <a:pt x="29698" y="18345"/>
                    <a:pt x="29698" y="18345"/>
                    <a:pt x="29698" y="18345"/>
                  </a:cubicBezTo>
                  <a:cubicBezTo>
                    <a:pt x="29698" y="21052"/>
                    <a:pt x="27766" y="21052"/>
                    <a:pt x="25593" y="21052"/>
                  </a:cubicBezTo>
                  <a:cubicBezTo>
                    <a:pt x="12796" y="21052"/>
                    <a:pt x="12796" y="21052"/>
                    <a:pt x="12796" y="21052"/>
                  </a:cubicBezTo>
                  <a:cubicBezTo>
                    <a:pt x="4104" y="21052"/>
                    <a:pt x="0" y="29172"/>
                    <a:pt x="0" y="36992"/>
                  </a:cubicBezTo>
                  <a:cubicBezTo>
                    <a:pt x="0" y="103759"/>
                    <a:pt x="0" y="103759"/>
                    <a:pt x="0" y="103759"/>
                  </a:cubicBezTo>
                  <a:cubicBezTo>
                    <a:pt x="0" y="111879"/>
                    <a:pt x="4104" y="119699"/>
                    <a:pt x="12796" y="119699"/>
                  </a:cubicBezTo>
                  <a:cubicBezTo>
                    <a:pt x="106720" y="119699"/>
                    <a:pt x="106720" y="119699"/>
                    <a:pt x="106720" y="119699"/>
                  </a:cubicBezTo>
                  <a:cubicBezTo>
                    <a:pt x="113480" y="119699"/>
                    <a:pt x="119758" y="111879"/>
                    <a:pt x="119758" y="103759"/>
                  </a:cubicBezTo>
                  <a:cubicBezTo>
                    <a:pt x="119758" y="36992"/>
                    <a:pt x="119758" y="36992"/>
                    <a:pt x="119758" y="36992"/>
                  </a:cubicBezTo>
                  <a:cubicBezTo>
                    <a:pt x="119758" y="29172"/>
                    <a:pt x="113480" y="21052"/>
                    <a:pt x="106720" y="21052"/>
                  </a:cubicBezTo>
                  <a:close/>
                  <a:moveTo>
                    <a:pt x="59879" y="103759"/>
                  </a:moveTo>
                  <a:lnTo>
                    <a:pt x="59879" y="103759"/>
                  </a:lnTo>
                  <a:cubicBezTo>
                    <a:pt x="42736" y="103759"/>
                    <a:pt x="29698" y="87819"/>
                    <a:pt x="29698" y="66466"/>
                  </a:cubicBezTo>
                  <a:cubicBezTo>
                    <a:pt x="29698" y="45112"/>
                    <a:pt x="42736" y="29172"/>
                    <a:pt x="59879" y="29172"/>
                  </a:cubicBezTo>
                  <a:cubicBezTo>
                    <a:pt x="77022" y="29172"/>
                    <a:pt x="89818" y="45112"/>
                    <a:pt x="89818" y="66466"/>
                  </a:cubicBezTo>
                  <a:cubicBezTo>
                    <a:pt x="89818" y="87819"/>
                    <a:pt x="77022" y="103759"/>
                    <a:pt x="59879" y="103759"/>
                  </a:cubicBezTo>
                  <a:close/>
                  <a:moveTo>
                    <a:pt x="102615" y="47819"/>
                  </a:moveTo>
                  <a:lnTo>
                    <a:pt x="102615" y="47819"/>
                  </a:lnTo>
                  <a:cubicBezTo>
                    <a:pt x="100442" y="47819"/>
                    <a:pt x="98269" y="45112"/>
                    <a:pt x="98269" y="42406"/>
                  </a:cubicBezTo>
                  <a:cubicBezTo>
                    <a:pt x="98269" y="39699"/>
                    <a:pt x="100442" y="36992"/>
                    <a:pt x="102615" y="36992"/>
                  </a:cubicBezTo>
                  <a:cubicBezTo>
                    <a:pt x="104547" y="36992"/>
                    <a:pt x="106720" y="39699"/>
                    <a:pt x="106720" y="42406"/>
                  </a:cubicBezTo>
                  <a:cubicBezTo>
                    <a:pt x="106720" y="45112"/>
                    <a:pt x="104547" y="47819"/>
                    <a:pt x="102615" y="47819"/>
                  </a:cubicBezTo>
                  <a:close/>
                </a:path>
              </a:pathLst>
            </a:custGeom>
            <a:solidFill>
              <a:schemeClr val="accent1"/>
            </a:solidFill>
            <a:ln>
              <a:noFill/>
            </a:ln>
          </p:spPr>
          <p:txBody>
            <a:bodyPr wrap="square" lIns="91440" tIns="45720" rIns="91440" bIns="45720" anchor="ctr" anchorCtr="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endParaRPr>
            </a:p>
          </p:txBody>
        </p:sp>
        <p:sp>
          <p:nvSpPr>
            <p:cNvPr id="12" name="iṥļïďê">
              <a:extLst>
                <a:ext uri="{FF2B5EF4-FFF2-40B4-BE49-F238E27FC236}">
                  <a16:creationId xmlns="" xmlns:a16="http://schemas.microsoft.com/office/drawing/2014/main" id="{89CF1374-1200-4521-9B32-31BBFAA9487D}"/>
                </a:ext>
              </a:extLst>
            </p:cNvPr>
            <p:cNvSpPr txBox="1"/>
            <p:nvPr/>
          </p:nvSpPr>
          <p:spPr>
            <a:xfrm>
              <a:off x="4419433" y="4755235"/>
              <a:ext cx="3160309" cy="1083535"/>
            </a:xfrm>
            <a:prstGeom prst="rect">
              <a:avLst/>
            </a:prstGeom>
            <a:noFill/>
            <a:ln>
              <a:noFill/>
            </a:ln>
          </p:spPr>
          <p:txBody>
            <a:bodyPr wrap="square" lIns="91440" tIns="45720" rIns="91440" bIns="45720" anchor="t" anchorCtr="0">
              <a:normAutofit/>
            </a:bodyPr>
            <a:lstStyle>
              <a:defPPr>
                <a:defRPr lang="zh-CN"/>
              </a:defPPr>
              <a:lvl1pPr>
                <a:buSzPct val="25000"/>
                <a:defRPr sz="1200" b="1">
                  <a:solidFill>
                    <a:schemeClr val="dk1"/>
                  </a:solidFill>
                </a:defRPr>
              </a:lvl1pPr>
            </a:lstStyle>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l" defTabSz="913765" rtl="0" eaLnBrk="1" fontAlgn="auto" latinLnBrk="0" hangingPunct="1">
                <a:lnSpc>
                  <a:spcPct val="150000"/>
                </a:lnSpc>
                <a:spcBef>
                  <a:spcPts val="0"/>
                </a:spcBef>
                <a:spcAft>
                  <a:spcPts val="0"/>
                </a:spcAft>
                <a:buClrTx/>
                <a:buSzPct val="25000"/>
                <a:buFontTx/>
                <a:buNone/>
                <a:defRPr/>
              </a:pPr>
              <a:r>
                <a:rPr kumimoji="0" lang="en-US" altLang="zh-CN" sz="1200" b="0" i="0" u="none" strike="noStrike" kern="1200" cap="none" spc="0" normalizeH="0" baseline="0" noProof="0" dirty="0">
                  <a:ln>
                    <a:noFill/>
                  </a:ln>
                  <a:solidFill>
                    <a:srgbClr val="000000"/>
                  </a:solidFill>
                  <a:effectLst/>
                  <a:uLnTx/>
                  <a:uFillTx/>
                </a:rPr>
                <a:t>……</a:t>
              </a:r>
            </a:p>
          </p:txBody>
        </p:sp>
        <p:sp>
          <p:nvSpPr>
            <p:cNvPr id="13" name="iśḷïḋé">
              <a:extLst>
                <a:ext uri="{FF2B5EF4-FFF2-40B4-BE49-F238E27FC236}">
                  <a16:creationId xmlns="" xmlns:a16="http://schemas.microsoft.com/office/drawing/2014/main" id="{A499A39F-C15C-4133-814D-2311A5E949F8}"/>
                </a:ext>
              </a:extLst>
            </p:cNvPr>
            <p:cNvSpPr txBox="1"/>
            <p:nvPr/>
          </p:nvSpPr>
          <p:spPr>
            <a:xfrm>
              <a:off x="4419433" y="4428051"/>
              <a:ext cx="3160309" cy="311745"/>
            </a:xfrm>
            <a:prstGeom prst="rect">
              <a:avLst/>
            </a:prstGeom>
            <a:noFill/>
            <a:ln>
              <a:noFill/>
            </a:ln>
          </p:spPr>
          <p:txBody>
            <a:bodyPr wrap="square" lIns="91440" tIns="45720" rIns="91440" bIns="45720" anchor="ctr" anchorCtr="0">
              <a:normAutofit lnSpcReduction="10000"/>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altLang="zh-CN" sz="1600" b="1" i="0" u="none" strike="noStrike" kern="1200" cap="none" spc="0" normalizeH="0" baseline="0" noProof="0" dirty="0">
                  <a:ln>
                    <a:noFill/>
                  </a:ln>
                  <a:solidFill>
                    <a:srgbClr val="000000"/>
                  </a:solidFill>
                  <a:effectLst/>
                  <a:uLnTx/>
                  <a:uFillTx/>
                </a:rPr>
                <a:t>Text here</a:t>
              </a:r>
            </a:p>
          </p:txBody>
        </p:sp>
        <p:sp>
          <p:nvSpPr>
            <p:cNvPr id="14" name="îṣľíḍé">
              <a:extLst>
                <a:ext uri="{FF2B5EF4-FFF2-40B4-BE49-F238E27FC236}">
                  <a16:creationId xmlns="" xmlns:a16="http://schemas.microsoft.com/office/drawing/2014/main" id="{6D1BE42B-B840-4167-8CC9-89499BA25D89}"/>
                </a:ext>
              </a:extLst>
            </p:cNvPr>
            <p:cNvSpPr/>
            <p:nvPr/>
          </p:nvSpPr>
          <p:spPr>
            <a:xfrm>
              <a:off x="4506934" y="3816357"/>
              <a:ext cx="292053" cy="307599"/>
            </a:xfrm>
            <a:custGeom>
              <a:avLst/>
              <a:gdLst/>
              <a:ahLst/>
              <a:cxnLst/>
              <a:rect l="0" t="0" r="0" b="0"/>
              <a:pathLst>
                <a:path w="120000" h="120000" extrusionOk="0">
                  <a:moveTo>
                    <a:pt x="115324" y="2895"/>
                  </a:moveTo>
                  <a:lnTo>
                    <a:pt x="115324" y="2895"/>
                  </a:lnTo>
                  <a:cubicBezTo>
                    <a:pt x="112727" y="2895"/>
                    <a:pt x="4675" y="51474"/>
                    <a:pt x="2337" y="51474"/>
                  </a:cubicBezTo>
                  <a:cubicBezTo>
                    <a:pt x="0" y="51474"/>
                    <a:pt x="0" y="54369"/>
                    <a:pt x="2337" y="54369"/>
                  </a:cubicBezTo>
                  <a:cubicBezTo>
                    <a:pt x="4675" y="56943"/>
                    <a:pt x="25454" y="68525"/>
                    <a:pt x="25454" y="68525"/>
                  </a:cubicBezTo>
                  <a:lnTo>
                    <a:pt x="25454" y="68525"/>
                  </a:lnTo>
                  <a:cubicBezTo>
                    <a:pt x="41558" y="73994"/>
                    <a:pt x="41558" y="73994"/>
                    <a:pt x="41558" y="73994"/>
                  </a:cubicBezTo>
                  <a:cubicBezTo>
                    <a:pt x="41558" y="73994"/>
                    <a:pt x="110389" y="11260"/>
                    <a:pt x="112727" y="11260"/>
                  </a:cubicBezTo>
                  <a:cubicBezTo>
                    <a:pt x="112727" y="8364"/>
                    <a:pt x="112727" y="11260"/>
                    <a:pt x="112727" y="11260"/>
                  </a:cubicBezTo>
                  <a:lnTo>
                    <a:pt x="62337" y="79785"/>
                  </a:lnTo>
                  <a:lnTo>
                    <a:pt x="62337" y="79785"/>
                  </a:lnTo>
                  <a:cubicBezTo>
                    <a:pt x="59999" y="82680"/>
                    <a:pt x="59999" y="82680"/>
                    <a:pt x="59999" y="82680"/>
                  </a:cubicBezTo>
                  <a:cubicBezTo>
                    <a:pt x="62337" y="85576"/>
                    <a:pt x="62337" y="85576"/>
                    <a:pt x="62337" y="85576"/>
                  </a:cubicBezTo>
                  <a:lnTo>
                    <a:pt x="62337" y="85576"/>
                  </a:lnTo>
                  <a:cubicBezTo>
                    <a:pt x="62337" y="85576"/>
                    <a:pt x="94285" y="105522"/>
                    <a:pt x="94285" y="108418"/>
                  </a:cubicBezTo>
                  <a:cubicBezTo>
                    <a:pt x="96623" y="108418"/>
                    <a:pt x="98961" y="108418"/>
                    <a:pt x="101298" y="105522"/>
                  </a:cubicBezTo>
                  <a:cubicBezTo>
                    <a:pt x="101298" y="102627"/>
                    <a:pt x="119740" y="8364"/>
                    <a:pt x="119740" y="5790"/>
                  </a:cubicBezTo>
                  <a:cubicBezTo>
                    <a:pt x="119740" y="2895"/>
                    <a:pt x="117662" y="0"/>
                    <a:pt x="115324" y="2895"/>
                  </a:cubicBezTo>
                  <a:close/>
                  <a:moveTo>
                    <a:pt x="41558" y="116782"/>
                  </a:moveTo>
                  <a:lnTo>
                    <a:pt x="41558" y="116782"/>
                  </a:lnTo>
                  <a:cubicBezTo>
                    <a:pt x="41558" y="119678"/>
                    <a:pt x="41558" y="119678"/>
                    <a:pt x="43896" y="119678"/>
                  </a:cubicBezTo>
                  <a:cubicBezTo>
                    <a:pt x="43896" y="116782"/>
                    <a:pt x="62337" y="99731"/>
                    <a:pt x="62337" y="99731"/>
                  </a:cubicBezTo>
                  <a:cubicBezTo>
                    <a:pt x="41558" y="85576"/>
                    <a:pt x="41558" y="85576"/>
                    <a:pt x="41558" y="85576"/>
                  </a:cubicBezTo>
                  <a:lnTo>
                    <a:pt x="41558" y="116782"/>
                  </a:lnTo>
                  <a:close/>
                </a:path>
              </a:pathLst>
            </a:custGeom>
            <a:solidFill>
              <a:schemeClr val="accent1"/>
            </a:solidFill>
            <a:ln>
              <a:noFill/>
            </a:ln>
          </p:spPr>
          <p:txBody>
            <a:bodyPr wrap="square" lIns="91440" tIns="45720" rIns="91440" bIns="45720" anchor="ctr" anchorCtr="0">
              <a:normAutofit fontScale="25000" lnSpcReduction="20000"/>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srgbClr val="000000"/>
                </a:solidFill>
                <a:effectLst/>
                <a:uLnTx/>
                <a:uFillTx/>
              </a:endParaRPr>
            </a:p>
          </p:txBody>
        </p:sp>
        <p:sp>
          <p:nvSpPr>
            <p:cNvPr id="15" name="iŝḷíďê">
              <a:extLst>
                <a:ext uri="{FF2B5EF4-FFF2-40B4-BE49-F238E27FC236}">
                  <a16:creationId xmlns="" xmlns:a16="http://schemas.microsoft.com/office/drawing/2014/main" id="{3FED37BA-329B-4A41-BDF4-E5E86407D0F9}"/>
                </a:ext>
              </a:extLst>
            </p:cNvPr>
            <p:cNvSpPr txBox="1"/>
            <p:nvPr/>
          </p:nvSpPr>
          <p:spPr>
            <a:xfrm>
              <a:off x="2722025" y="3413008"/>
              <a:ext cx="1436658" cy="1621078"/>
            </a:xfrm>
            <a:prstGeom prst="rect">
              <a:avLst/>
            </a:prstGeom>
            <a:noFill/>
            <a:ln>
              <a:noFill/>
            </a:ln>
          </p:spPr>
          <p:txBody>
            <a:bodyPr wrap="square" lIns="91440" tIns="45720" rIns="91440" bIns="45720" anchor="t" anchorCtr="0">
              <a:normAutofit/>
            </a:body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7500" b="0" i="0" u="none" strike="noStrike" kern="1200" cap="none" spc="0" normalizeH="0" baseline="0" noProof="0" dirty="0">
                  <a:ln>
                    <a:noFill/>
                  </a:ln>
                  <a:solidFill>
                    <a:srgbClr val="FFFFFF">
                      <a:lumMod val="95000"/>
                    </a:srgbClr>
                  </a:solidFill>
                  <a:effectLst/>
                  <a:uLnTx/>
                  <a:uFillTx/>
                </a:rPr>
                <a:t>01</a:t>
              </a:r>
            </a:p>
          </p:txBody>
        </p:sp>
        <p:sp>
          <p:nvSpPr>
            <p:cNvPr id="16" name="íṡ1îḋè">
              <a:extLst>
                <a:ext uri="{FF2B5EF4-FFF2-40B4-BE49-F238E27FC236}">
                  <a16:creationId xmlns="" xmlns:a16="http://schemas.microsoft.com/office/drawing/2014/main" id="{C93662C8-5743-4D10-9321-C69523268DDF}"/>
                </a:ext>
              </a:extLst>
            </p:cNvPr>
            <p:cNvSpPr txBox="1"/>
            <p:nvPr/>
          </p:nvSpPr>
          <p:spPr>
            <a:xfrm>
              <a:off x="6337893" y="3413008"/>
              <a:ext cx="1436658" cy="1621078"/>
            </a:xfrm>
            <a:prstGeom prst="rect">
              <a:avLst/>
            </a:prstGeom>
            <a:noFill/>
            <a:ln>
              <a:noFill/>
            </a:ln>
          </p:spPr>
          <p:txBody>
            <a:bodyPr wrap="square" lIns="91440" tIns="45720" rIns="91440" bIns="45720" anchor="t" anchorCtr="0">
              <a:normAutofit/>
            </a:bodyPr>
            <a:lstStyle>
              <a:defPPr>
                <a:defRPr lang="zh-CN"/>
              </a:defPPr>
              <a:lvl1pPr>
                <a:buSzPct val="25000"/>
                <a:defRPr sz="7500">
                  <a:solidFill>
                    <a:schemeClr val="bg1">
                      <a:lumMod val="95000"/>
                    </a:schemeClr>
                  </a:solidFill>
                </a:defRPr>
              </a:lvl1p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7500" b="0" i="0" u="none" strike="noStrike" kern="1200" cap="none" spc="0" normalizeH="0" baseline="0" noProof="0" dirty="0">
                  <a:ln>
                    <a:noFill/>
                  </a:ln>
                  <a:solidFill>
                    <a:srgbClr val="FFFFFF">
                      <a:lumMod val="95000"/>
                    </a:srgbClr>
                  </a:solidFill>
                  <a:effectLst/>
                  <a:uLnTx/>
                  <a:uFillTx/>
                </a:rPr>
                <a:t>02</a:t>
              </a:r>
            </a:p>
          </p:txBody>
        </p:sp>
        <p:sp>
          <p:nvSpPr>
            <p:cNvPr id="17" name="isľiḓe">
              <a:extLst>
                <a:ext uri="{FF2B5EF4-FFF2-40B4-BE49-F238E27FC236}">
                  <a16:creationId xmlns="" xmlns:a16="http://schemas.microsoft.com/office/drawing/2014/main" id="{53211726-7F4D-4E32-8E14-74370D0ED5A5}"/>
                </a:ext>
              </a:extLst>
            </p:cNvPr>
            <p:cNvSpPr txBox="1"/>
            <p:nvPr/>
          </p:nvSpPr>
          <p:spPr>
            <a:xfrm>
              <a:off x="10082242" y="3413008"/>
              <a:ext cx="1436658" cy="1621078"/>
            </a:xfrm>
            <a:prstGeom prst="rect">
              <a:avLst/>
            </a:prstGeom>
            <a:noFill/>
            <a:ln>
              <a:noFill/>
            </a:ln>
          </p:spPr>
          <p:txBody>
            <a:bodyPr wrap="square" lIns="91440" tIns="45720" rIns="91440" bIns="45720" anchor="t" anchorCtr="0">
              <a:normAutofit/>
            </a:bodyPr>
            <a:lstStyle>
              <a:defPPr>
                <a:defRPr lang="zh-CN"/>
              </a:defPPr>
              <a:lvl1pPr>
                <a:buSzPct val="25000"/>
                <a:defRPr sz="7500">
                  <a:solidFill>
                    <a:schemeClr val="bg1">
                      <a:lumMod val="95000"/>
                    </a:schemeClr>
                  </a:solidFill>
                </a:defRPr>
              </a:lvl1pPr>
            </a:lstStyle>
            <a:p>
              <a:pPr marL="0" marR="0" lvl="0" indent="0" algn="l" defTabSz="913765" rtl="0" eaLnBrk="1" fontAlgn="auto" latinLnBrk="0" hangingPunct="1">
                <a:lnSpc>
                  <a:spcPct val="100000"/>
                </a:lnSpc>
                <a:spcBef>
                  <a:spcPts val="0"/>
                </a:spcBef>
                <a:spcAft>
                  <a:spcPts val="0"/>
                </a:spcAft>
                <a:buClrTx/>
                <a:buSzPct val="25000"/>
                <a:buFontTx/>
                <a:buNone/>
                <a:defRPr/>
              </a:pPr>
              <a:r>
                <a:rPr kumimoji="0" lang="de-DE" sz="7500" b="0" i="0" u="none" strike="noStrike" kern="1200" cap="none" spc="0" normalizeH="0" baseline="0" noProof="0">
                  <a:ln>
                    <a:noFill/>
                  </a:ln>
                  <a:solidFill>
                    <a:srgbClr val="FFFFFF">
                      <a:lumMod val="95000"/>
                    </a:srgbClr>
                  </a:solidFill>
                  <a:effectLst/>
                  <a:uLnTx/>
                  <a:uFillTx/>
                </a:rPr>
                <a:t>03</a:t>
              </a:r>
            </a:p>
          </p:txBody>
        </p:sp>
        <p:cxnSp>
          <p:nvCxnSpPr>
            <p:cNvPr id="18" name="直接箭头连接符 17">
              <a:extLst>
                <a:ext uri="{FF2B5EF4-FFF2-40B4-BE49-F238E27FC236}">
                  <a16:creationId xmlns="" xmlns:a16="http://schemas.microsoft.com/office/drawing/2014/main" id="{E47E0074-3E26-45E8-902E-4FA5A166531C}"/>
                </a:ext>
              </a:extLst>
            </p:cNvPr>
            <p:cNvCxnSpPr/>
            <p:nvPr/>
          </p:nvCxnSpPr>
          <p:spPr>
            <a:xfrm>
              <a:off x="4097457" y="3438597"/>
              <a:ext cx="0" cy="2708203"/>
            </a:xfrm>
            <a:prstGeom prst="straightConnector1">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 xmlns:a16="http://schemas.microsoft.com/office/drawing/2014/main" id="{CF60DA45-2FE9-4825-9548-21A32A7F0109}"/>
                </a:ext>
              </a:extLst>
            </p:cNvPr>
            <p:cNvCxnSpPr/>
            <p:nvPr/>
          </p:nvCxnSpPr>
          <p:spPr>
            <a:xfrm>
              <a:off x="7840993" y="3438597"/>
              <a:ext cx="0" cy="2708203"/>
            </a:xfrm>
            <a:prstGeom prst="straightConnector1">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0" name="î$ľîďé">
              <a:extLst>
                <a:ext uri="{FF2B5EF4-FFF2-40B4-BE49-F238E27FC236}">
                  <a16:creationId xmlns="" xmlns:a16="http://schemas.microsoft.com/office/drawing/2014/main" id="{6047AA03-3D41-432F-9336-C6AF5506ED9F}"/>
                </a:ext>
              </a:extLst>
            </p:cNvPr>
            <p:cNvSpPr txBox="1"/>
            <p:nvPr/>
          </p:nvSpPr>
          <p:spPr>
            <a:xfrm>
              <a:off x="1897439" y="1130299"/>
              <a:ext cx="8397123" cy="581926"/>
            </a:xfrm>
            <a:prstGeom prst="rect">
              <a:avLst/>
            </a:prstGeom>
            <a:noFill/>
            <a:ln>
              <a:noFill/>
            </a:ln>
          </p:spPr>
          <p:txBody>
            <a:bodyPr wrap="square" lIns="91440" tIns="45720" rIns="91440" bIns="45720" anchor="ctr" anchorCtr="0">
              <a:norm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sz="2800" b="0" i="0" u="none" strike="noStrike" kern="1200" cap="none" spc="0" normalizeH="0" baseline="0" noProof="0" dirty="0">
                  <a:ln>
                    <a:noFill/>
                  </a:ln>
                  <a:solidFill>
                    <a:srgbClr val="000000"/>
                  </a:solidFill>
                  <a:effectLst/>
                  <a:uLnTx/>
                  <a:uFillTx/>
                </a:rPr>
                <a:t>Unified fonts make reading more fluent.</a:t>
              </a:r>
            </a:p>
          </p:txBody>
        </p:sp>
        <p:sp>
          <p:nvSpPr>
            <p:cNvPr id="21" name="îṩḷiḍè">
              <a:extLst>
                <a:ext uri="{FF2B5EF4-FFF2-40B4-BE49-F238E27FC236}">
                  <a16:creationId xmlns="" xmlns:a16="http://schemas.microsoft.com/office/drawing/2014/main" id="{69F0D735-0EE4-4D34-9D34-4D40F14C91FF}"/>
                </a:ext>
              </a:extLst>
            </p:cNvPr>
            <p:cNvSpPr txBox="1"/>
            <p:nvPr/>
          </p:nvSpPr>
          <p:spPr>
            <a:xfrm>
              <a:off x="1897440" y="1894706"/>
              <a:ext cx="8397120" cy="594483"/>
            </a:xfrm>
            <a:prstGeom prst="rect">
              <a:avLst/>
            </a:prstGeom>
            <a:noFill/>
            <a:ln>
              <a:noFill/>
            </a:ln>
          </p:spPr>
          <p:txBody>
            <a:bodyPr wrap="square" lIns="91440" tIns="45720" rIns="91440" bIns="45720" anchor="t" anchorCtr="0">
              <a:normAutofit/>
            </a:bodyPr>
            <a:lstStyle/>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100" b="0" i="0" u="none" strike="noStrike" kern="1200" cap="none" spc="0" normalizeH="0" baseline="0" noProof="0" dirty="0">
                  <a:ln>
                    <a:noFill/>
                  </a:ln>
                  <a:solidFill>
                    <a:srgbClr val="000000"/>
                  </a:solidFill>
                  <a:effectLst/>
                  <a:uLnTx/>
                  <a:uFillTx/>
                </a:rPr>
                <a:t>Theme color makes PPT more convenient to change.</a:t>
              </a:r>
            </a:p>
            <a:p>
              <a:pPr marL="0" marR="0" lvl="0" indent="0" algn="ctr" defTabSz="913765" rtl="0" eaLnBrk="1" fontAlgn="auto" latinLnBrk="0" hangingPunct="1">
                <a:lnSpc>
                  <a:spcPct val="150000"/>
                </a:lnSpc>
                <a:spcBef>
                  <a:spcPts val="0"/>
                </a:spcBef>
                <a:spcAft>
                  <a:spcPts val="0"/>
                </a:spcAft>
                <a:buClrTx/>
                <a:buSzPct val="25000"/>
                <a:buFontTx/>
                <a:buNone/>
                <a:defRPr/>
              </a:pPr>
              <a:r>
                <a:rPr kumimoji="0" lang="en-US" sz="1100" b="0" i="0" u="none" strike="noStrike" kern="1200" cap="none" spc="0" normalizeH="0" baseline="0" noProof="0" dirty="0">
                  <a:ln>
                    <a:noFill/>
                  </a:ln>
                  <a:solidFill>
                    <a:srgbClr val="000000"/>
                  </a:solidFill>
                  <a:effectLst/>
                  <a:uLnTx/>
                  <a:uFillTx/>
                </a:rPr>
                <a:t>Adjust the spacing to adapt to Chinese typesetting, use the reference line in PPT.</a:t>
              </a:r>
            </a:p>
          </p:txBody>
        </p:sp>
      </p:grpSp>
    </p:spTree>
    <p:extLst>
      <p:ext uri="{BB962C8B-B14F-4D97-AF65-F5344CB8AC3E}">
        <p14:creationId xmlns:p14="http://schemas.microsoft.com/office/powerpoint/2010/main" val="3652906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B571689-F092-416E-B04E-F5628F1A422E}"/>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A8678B0D-5723-46EC-B8A0-E6D5594D5210}"/>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 xmlns:a16="http://schemas.microsoft.com/office/drawing/2014/main" id="{E08098C7-C6A8-4D5F-B21F-CF231232931C}"/>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grpSp>
        <p:nvGrpSpPr>
          <p:cNvPr id="5" name="81b866fb-9d07-40b7-a9a9-c9a46eea33a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82D6893-FD6A-4D1F-B299-BFA87C8490D8}"/>
              </a:ext>
            </a:extLst>
          </p:cNvPr>
          <p:cNvGrpSpPr>
            <a:grpSpLocks noChangeAspect="1"/>
          </p:cNvGrpSpPr>
          <p:nvPr>
            <p:custDataLst>
              <p:tags r:id="rId1"/>
            </p:custDataLst>
          </p:nvPr>
        </p:nvGrpSpPr>
        <p:grpSpPr>
          <a:xfrm>
            <a:off x="669925" y="1648088"/>
            <a:ext cx="10851363" cy="3504078"/>
            <a:chOff x="669925" y="1648088"/>
            <a:chExt cx="10851363" cy="3504078"/>
          </a:xfrm>
        </p:grpSpPr>
        <p:sp>
          <p:nvSpPr>
            <p:cNvPr id="6" name="îŝľiḋé">
              <a:extLst>
                <a:ext uri="{FF2B5EF4-FFF2-40B4-BE49-F238E27FC236}">
                  <a16:creationId xmlns="" xmlns:a16="http://schemas.microsoft.com/office/drawing/2014/main" id="{7FDC6CFA-94B5-4C30-A0E1-2C671E11F9D9}"/>
                </a:ext>
              </a:extLst>
            </p:cNvPr>
            <p:cNvSpPr/>
            <p:nvPr/>
          </p:nvSpPr>
          <p:spPr>
            <a:xfrm>
              <a:off x="7316061" y="4181448"/>
              <a:ext cx="1157887" cy="563067"/>
            </a:xfrm>
            <a:prstGeom prst="rect">
              <a:avLst/>
            </a:prstGeom>
            <a:solidFill>
              <a:srgbClr val="E6E7EA"/>
            </a:solidFill>
            <a:ln w="12700">
              <a:miter lim="400000"/>
            </a:ln>
          </p:spPr>
          <p:txBody>
            <a:bodyPr anchor="ctr"/>
            <a:lstStyle/>
            <a:p>
              <a:pPr algn="ctr"/>
              <a:endParaRPr/>
            </a:p>
          </p:txBody>
        </p:sp>
        <p:sp>
          <p:nvSpPr>
            <p:cNvPr id="7" name="isļíḓe">
              <a:extLst>
                <a:ext uri="{FF2B5EF4-FFF2-40B4-BE49-F238E27FC236}">
                  <a16:creationId xmlns="" xmlns:a16="http://schemas.microsoft.com/office/drawing/2014/main" id="{91753334-F2A4-42B4-87E2-B28EAF405F66}"/>
                </a:ext>
              </a:extLst>
            </p:cNvPr>
            <p:cNvSpPr/>
            <p:nvPr/>
          </p:nvSpPr>
          <p:spPr>
            <a:xfrm>
              <a:off x="4068447" y="4181448"/>
              <a:ext cx="1157654" cy="563067"/>
            </a:xfrm>
            <a:prstGeom prst="rect">
              <a:avLst/>
            </a:prstGeom>
            <a:solidFill>
              <a:srgbClr val="E6E7EA"/>
            </a:solidFill>
            <a:ln w="12700">
              <a:miter lim="400000"/>
            </a:ln>
          </p:spPr>
          <p:txBody>
            <a:bodyPr anchor="ctr"/>
            <a:lstStyle/>
            <a:p>
              <a:pPr algn="ctr"/>
              <a:endParaRPr/>
            </a:p>
          </p:txBody>
        </p:sp>
        <p:sp>
          <p:nvSpPr>
            <p:cNvPr id="8" name="îṥḻíḑè">
              <a:extLst>
                <a:ext uri="{FF2B5EF4-FFF2-40B4-BE49-F238E27FC236}">
                  <a16:creationId xmlns="" xmlns:a16="http://schemas.microsoft.com/office/drawing/2014/main" id="{7B8B32B9-9E3F-4C25-967E-7DAD6D3E6E45}"/>
                </a:ext>
              </a:extLst>
            </p:cNvPr>
            <p:cNvSpPr/>
            <p:nvPr/>
          </p:nvSpPr>
          <p:spPr>
            <a:xfrm>
              <a:off x="7316061" y="2055740"/>
              <a:ext cx="1157887" cy="563068"/>
            </a:xfrm>
            <a:prstGeom prst="rect">
              <a:avLst/>
            </a:prstGeom>
            <a:solidFill>
              <a:srgbClr val="E6E7EA"/>
            </a:solidFill>
            <a:ln w="12700">
              <a:miter lim="400000"/>
            </a:ln>
          </p:spPr>
          <p:txBody>
            <a:bodyPr anchor="ctr"/>
            <a:lstStyle/>
            <a:p>
              <a:pPr algn="ctr"/>
              <a:endParaRPr/>
            </a:p>
          </p:txBody>
        </p:sp>
        <p:sp>
          <p:nvSpPr>
            <p:cNvPr id="9" name="îşľiḑè">
              <a:extLst>
                <a:ext uri="{FF2B5EF4-FFF2-40B4-BE49-F238E27FC236}">
                  <a16:creationId xmlns="" xmlns:a16="http://schemas.microsoft.com/office/drawing/2014/main" id="{BA049772-3CFF-4D7F-8D22-176761584F92}"/>
                </a:ext>
              </a:extLst>
            </p:cNvPr>
            <p:cNvSpPr/>
            <p:nvPr/>
          </p:nvSpPr>
          <p:spPr>
            <a:xfrm>
              <a:off x="4068448" y="2058445"/>
              <a:ext cx="1157654" cy="563067"/>
            </a:xfrm>
            <a:prstGeom prst="rect">
              <a:avLst/>
            </a:prstGeom>
            <a:solidFill>
              <a:srgbClr val="E6E7EA"/>
            </a:solidFill>
            <a:ln w="12700">
              <a:miter lim="400000"/>
            </a:ln>
          </p:spPr>
          <p:txBody>
            <a:bodyPr anchor="ctr"/>
            <a:lstStyle/>
            <a:p>
              <a:pPr algn="ctr"/>
              <a:endParaRPr/>
            </a:p>
          </p:txBody>
        </p:sp>
        <p:sp>
          <p:nvSpPr>
            <p:cNvPr id="10" name="išļîde">
              <a:extLst>
                <a:ext uri="{FF2B5EF4-FFF2-40B4-BE49-F238E27FC236}">
                  <a16:creationId xmlns="" xmlns:a16="http://schemas.microsoft.com/office/drawing/2014/main" id="{0EB68E55-7CBF-498C-8861-32154FF64B86}"/>
                </a:ext>
              </a:extLst>
            </p:cNvPr>
            <p:cNvSpPr/>
            <p:nvPr/>
          </p:nvSpPr>
          <p:spPr>
            <a:xfrm flipH="1" flipV="1">
              <a:off x="5461622" y="2610225"/>
              <a:ext cx="395643" cy="395643"/>
            </a:xfrm>
            <a:prstGeom prst="line">
              <a:avLst/>
            </a:prstGeom>
            <a:ln w="3175">
              <a:solidFill>
                <a:srgbClr val="A6AAA9"/>
              </a:solidFill>
              <a:miter lim="400000"/>
            </a:ln>
          </p:spPr>
          <p:txBody>
            <a:bodyPr anchor="ctr"/>
            <a:lstStyle/>
            <a:p>
              <a:pPr algn="ctr"/>
              <a:endParaRPr/>
            </a:p>
          </p:txBody>
        </p:sp>
        <p:sp>
          <p:nvSpPr>
            <p:cNvPr id="11" name="iṣļíḓé">
              <a:extLst>
                <a:ext uri="{FF2B5EF4-FFF2-40B4-BE49-F238E27FC236}">
                  <a16:creationId xmlns="" xmlns:a16="http://schemas.microsoft.com/office/drawing/2014/main" id="{25A7BAE5-B060-4BF4-A7EF-2FF0ADBC2AAD}"/>
                </a:ext>
              </a:extLst>
            </p:cNvPr>
            <p:cNvSpPr/>
            <p:nvPr/>
          </p:nvSpPr>
          <p:spPr>
            <a:xfrm flipV="1">
              <a:off x="6654319" y="2609394"/>
              <a:ext cx="395643" cy="395643"/>
            </a:xfrm>
            <a:prstGeom prst="line">
              <a:avLst/>
            </a:prstGeom>
            <a:ln w="3175">
              <a:solidFill>
                <a:srgbClr val="A6AAA9"/>
              </a:solidFill>
              <a:miter lim="400000"/>
            </a:ln>
          </p:spPr>
          <p:txBody>
            <a:bodyPr anchor="ctr"/>
            <a:lstStyle/>
            <a:p>
              <a:pPr algn="ctr"/>
              <a:endParaRPr/>
            </a:p>
          </p:txBody>
        </p:sp>
        <p:sp>
          <p:nvSpPr>
            <p:cNvPr id="12" name="isľïḓe">
              <a:extLst>
                <a:ext uri="{FF2B5EF4-FFF2-40B4-BE49-F238E27FC236}">
                  <a16:creationId xmlns="" xmlns:a16="http://schemas.microsoft.com/office/drawing/2014/main" id="{D925EA2D-857F-4B2E-B6E8-50E83FF469F9}"/>
                </a:ext>
              </a:extLst>
            </p:cNvPr>
            <p:cNvSpPr/>
            <p:nvPr/>
          </p:nvSpPr>
          <p:spPr>
            <a:xfrm>
              <a:off x="6655150" y="3802092"/>
              <a:ext cx="395643" cy="395643"/>
            </a:xfrm>
            <a:prstGeom prst="line">
              <a:avLst/>
            </a:prstGeom>
            <a:ln w="3175">
              <a:solidFill>
                <a:srgbClr val="A6AAA9"/>
              </a:solidFill>
              <a:miter lim="400000"/>
            </a:ln>
          </p:spPr>
          <p:txBody>
            <a:bodyPr anchor="ctr"/>
            <a:lstStyle/>
            <a:p>
              <a:pPr algn="ctr"/>
              <a:endParaRPr/>
            </a:p>
          </p:txBody>
        </p:sp>
        <p:sp>
          <p:nvSpPr>
            <p:cNvPr id="13" name="îšľiḋè">
              <a:extLst>
                <a:ext uri="{FF2B5EF4-FFF2-40B4-BE49-F238E27FC236}">
                  <a16:creationId xmlns="" xmlns:a16="http://schemas.microsoft.com/office/drawing/2014/main" id="{8DCD1652-F712-4A43-9C04-7087816E009F}"/>
                </a:ext>
              </a:extLst>
            </p:cNvPr>
            <p:cNvSpPr/>
            <p:nvPr/>
          </p:nvSpPr>
          <p:spPr>
            <a:xfrm flipH="1">
              <a:off x="5462453" y="3802923"/>
              <a:ext cx="395643" cy="395643"/>
            </a:xfrm>
            <a:prstGeom prst="line">
              <a:avLst/>
            </a:prstGeom>
            <a:ln w="3175">
              <a:solidFill>
                <a:srgbClr val="A6AAA9"/>
              </a:solidFill>
              <a:miter lim="400000"/>
            </a:ln>
          </p:spPr>
          <p:txBody>
            <a:bodyPr anchor="ctr"/>
            <a:lstStyle/>
            <a:p>
              <a:pPr algn="ctr"/>
              <a:endParaRPr/>
            </a:p>
          </p:txBody>
        </p:sp>
        <p:grpSp>
          <p:nvGrpSpPr>
            <p:cNvPr id="14" name="îş1iḓé">
              <a:extLst>
                <a:ext uri="{FF2B5EF4-FFF2-40B4-BE49-F238E27FC236}">
                  <a16:creationId xmlns="" xmlns:a16="http://schemas.microsoft.com/office/drawing/2014/main" id="{2FD6D741-3D1F-49D3-B87E-30C186BE7274}"/>
                </a:ext>
              </a:extLst>
            </p:cNvPr>
            <p:cNvGrpSpPr/>
            <p:nvPr/>
          </p:nvGrpSpPr>
          <p:grpSpPr>
            <a:xfrm>
              <a:off x="5409351" y="2557124"/>
              <a:ext cx="1692882" cy="1692882"/>
              <a:chOff x="701214" y="701214"/>
              <a:chExt cx="3385762" cy="3385762"/>
            </a:xfrm>
            <a:solidFill>
              <a:schemeClr val="accent1"/>
            </a:solidFill>
          </p:grpSpPr>
          <p:sp>
            <p:nvSpPr>
              <p:cNvPr id="53" name="íṥľîḋê">
                <a:extLst>
                  <a:ext uri="{FF2B5EF4-FFF2-40B4-BE49-F238E27FC236}">
                    <a16:creationId xmlns="" xmlns:a16="http://schemas.microsoft.com/office/drawing/2014/main" id="{465F27DA-04FE-4D0E-8735-99910A56C38F}"/>
                  </a:ext>
                </a:extLst>
              </p:cNvPr>
              <p:cNvSpPr/>
              <p:nvPr/>
            </p:nvSpPr>
            <p:spPr>
              <a:xfrm rot="18900000">
                <a:off x="701214" y="701214"/>
                <a:ext cx="3385762" cy="3385762"/>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grpFill/>
              <a:ln w="12700" cap="flat">
                <a:noFill/>
                <a:miter lim="400000"/>
              </a:ln>
              <a:effectLst/>
            </p:spPr>
            <p:txBody>
              <a:bodyPr anchor="ctr"/>
              <a:lstStyle/>
              <a:p>
                <a:pPr algn="ctr"/>
                <a:endParaRPr/>
              </a:p>
            </p:txBody>
          </p:sp>
          <p:sp>
            <p:nvSpPr>
              <p:cNvPr id="54" name="íślïdè">
                <a:extLst>
                  <a:ext uri="{FF2B5EF4-FFF2-40B4-BE49-F238E27FC236}">
                    <a16:creationId xmlns="" xmlns:a16="http://schemas.microsoft.com/office/drawing/2014/main" id="{C7F9FCA2-6FD3-4C49-A5D0-96F0650E13DF}"/>
                  </a:ext>
                </a:extLst>
              </p:cNvPr>
              <p:cNvSpPr/>
              <p:nvPr/>
            </p:nvSpPr>
            <p:spPr>
              <a:xfrm>
                <a:off x="817200" y="1756119"/>
                <a:ext cx="3214951" cy="1267614"/>
              </a:xfrm>
              <a:prstGeom prst="rect">
                <a:avLst/>
              </a:prstGeom>
              <a:grp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square" lIns="25400" tIns="25400" rIns="25400" bIns="25400" anchor="ctr">
                <a:normAutofit/>
              </a:bodyPr>
              <a:lstStyle/>
              <a:p>
                <a:pPr algn="ctr"/>
                <a:r>
                  <a:rPr lang="en-US" sz="3375" b="1">
                    <a:solidFill>
                      <a:schemeClr val="bg1"/>
                    </a:solidFill>
                  </a:rPr>
                  <a:t>SWOT</a:t>
                </a:r>
              </a:p>
            </p:txBody>
          </p:sp>
        </p:grpSp>
        <p:grpSp>
          <p:nvGrpSpPr>
            <p:cNvPr id="15" name="ïSľiďé">
              <a:extLst>
                <a:ext uri="{FF2B5EF4-FFF2-40B4-BE49-F238E27FC236}">
                  <a16:creationId xmlns="" xmlns:a16="http://schemas.microsoft.com/office/drawing/2014/main" id="{7881116A-11AC-474D-869F-5200E900A0BF}"/>
                </a:ext>
              </a:extLst>
            </p:cNvPr>
            <p:cNvGrpSpPr/>
            <p:nvPr/>
          </p:nvGrpSpPr>
          <p:grpSpPr>
            <a:xfrm>
              <a:off x="4816994" y="1964767"/>
              <a:ext cx="755230" cy="755230"/>
              <a:chOff x="312825" y="312825"/>
              <a:chExt cx="1510458" cy="1510458"/>
            </a:xfrm>
            <a:solidFill>
              <a:schemeClr val="tx2"/>
            </a:solidFill>
          </p:grpSpPr>
          <p:sp>
            <p:nvSpPr>
              <p:cNvPr id="51" name="ïṩ1íḋe">
                <a:extLst>
                  <a:ext uri="{FF2B5EF4-FFF2-40B4-BE49-F238E27FC236}">
                    <a16:creationId xmlns="" xmlns:a16="http://schemas.microsoft.com/office/drawing/2014/main" id="{30F9AA3D-832A-410B-93AC-2AE7A8CA2255}"/>
                  </a:ext>
                </a:extLst>
              </p:cNvPr>
              <p:cNvSpPr/>
              <p:nvPr/>
            </p:nvSpPr>
            <p:spPr>
              <a:xfrm rot="18900000">
                <a:off x="312825" y="312825"/>
                <a:ext cx="1510458" cy="15104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grpFill/>
              <a:ln w="12700" cap="flat">
                <a:noFill/>
                <a:miter lim="400000"/>
              </a:ln>
              <a:effectLst/>
            </p:spPr>
            <p:txBody>
              <a:bodyPr anchor="ctr"/>
              <a:lstStyle/>
              <a:p>
                <a:pPr algn="ctr"/>
                <a:endParaRPr/>
              </a:p>
            </p:txBody>
          </p:sp>
          <p:sp>
            <p:nvSpPr>
              <p:cNvPr id="52" name="íṡḷíḋè">
                <a:extLst>
                  <a:ext uri="{FF2B5EF4-FFF2-40B4-BE49-F238E27FC236}">
                    <a16:creationId xmlns="" xmlns:a16="http://schemas.microsoft.com/office/drawing/2014/main" id="{98C9AC2C-3344-45FB-9A66-57D695228B99}"/>
                  </a:ext>
                </a:extLst>
              </p:cNvPr>
              <p:cNvSpPr/>
              <p:nvPr/>
            </p:nvSpPr>
            <p:spPr>
              <a:xfrm>
                <a:off x="449977" y="576095"/>
                <a:ext cx="1236154" cy="981523"/>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square" lIns="25400" tIns="25400" rIns="25400" bIns="25400" anchor="ctr">
                <a:normAutofit/>
              </a:bodyPr>
              <a:lstStyle/>
              <a:p>
                <a:pPr algn="ctr"/>
                <a:r>
                  <a:rPr lang="en-US" sz="2700" b="1" dirty="0">
                    <a:solidFill>
                      <a:schemeClr val="bg1"/>
                    </a:solidFill>
                  </a:rPr>
                  <a:t>S</a:t>
                </a:r>
              </a:p>
            </p:txBody>
          </p:sp>
        </p:grpSp>
        <p:grpSp>
          <p:nvGrpSpPr>
            <p:cNvPr id="16" name="iṡļîḋe">
              <a:extLst>
                <a:ext uri="{FF2B5EF4-FFF2-40B4-BE49-F238E27FC236}">
                  <a16:creationId xmlns="" xmlns:a16="http://schemas.microsoft.com/office/drawing/2014/main" id="{3A8E4B7B-7265-4253-BFE5-593393C4B0DA}"/>
                </a:ext>
              </a:extLst>
            </p:cNvPr>
            <p:cNvGrpSpPr/>
            <p:nvPr/>
          </p:nvGrpSpPr>
          <p:grpSpPr>
            <a:xfrm>
              <a:off x="6939361" y="1964767"/>
              <a:ext cx="755230" cy="755230"/>
              <a:chOff x="312825" y="312825"/>
              <a:chExt cx="1510458" cy="1510458"/>
            </a:xfrm>
            <a:solidFill>
              <a:schemeClr val="tx2"/>
            </a:solidFill>
          </p:grpSpPr>
          <p:sp>
            <p:nvSpPr>
              <p:cNvPr id="49" name="ïṣlíḑé">
                <a:extLst>
                  <a:ext uri="{FF2B5EF4-FFF2-40B4-BE49-F238E27FC236}">
                    <a16:creationId xmlns="" xmlns:a16="http://schemas.microsoft.com/office/drawing/2014/main" id="{76339262-AFD0-4510-B1D7-E0F3813F16A2}"/>
                  </a:ext>
                </a:extLst>
              </p:cNvPr>
              <p:cNvSpPr/>
              <p:nvPr/>
            </p:nvSpPr>
            <p:spPr>
              <a:xfrm rot="18900000">
                <a:off x="312825" y="312825"/>
                <a:ext cx="1510458" cy="15104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grpFill/>
              <a:ln w="12700" cap="flat">
                <a:noFill/>
                <a:miter lim="400000"/>
              </a:ln>
              <a:effectLst/>
            </p:spPr>
            <p:txBody>
              <a:bodyPr anchor="ctr"/>
              <a:lstStyle/>
              <a:p>
                <a:pPr algn="ctr"/>
                <a:endParaRPr/>
              </a:p>
            </p:txBody>
          </p:sp>
          <p:sp>
            <p:nvSpPr>
              <p:cNvPr id="50" name="isļiḋé">
                <a:extLst>
                  <a:ext uri="{FF2B5EF4-FFF2-40B4-BE49-F238E27FC236}">
                    <a16:creationId xmlns="" xmlns:a16="http://schemas.microsoft.com/office/drawing/2014/main" id="{A5276F30-2DA2-4398-B035-94897E5EBD23}"/>
                  </a:ext>
                </a:extLst>
              </p:cNvPr>
              <p:cNvSpPr/>
              <p:nvPr/>
            </p:nvSpPr>
            <p:spPr>
              <a:xfrm>
                <a:off x="448150" y="576096"/>
                <a:ext cx="1236153" cy="981523"/>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square" lIns="25400" tIns="25400" rIns="25400" bIns="25400" anchor="ctr">
                <a:normAutofit/>
              </a:bodyPr>
              <a:lstStyle/>
              <a:p>
                <a:pPr algn="ctr"/>
                <a:r>
                  <a:rPr lang="en-US" sz="2520" b="1">
                    <a:solidFill>
                      <a:schemeClr val="bg1"/>
                    </a:solidFill>
                  </a:rPr>
                  <a:t>W</a:t>
                </a:r>
              </a:p>
            </p:txBody>
          </p:sp>
        </p:grpSp>
        <p:grpSp>
          <p:nvGrpSpPr>
            <p:cNvPr id="17" name="î$ḷiḓé">
              <a:extLst>
                <a:ext uri="{FF2B5EF4-FFF2-40B4-BE49-F238E27FC236}">
                  <a16:creationId xmlns="" xmlns:a16="http://schemas.microsoft.com/office/drawing/2014/main" id="{96AE23A9-07AB-4E66-AA25-99699824EDFA}"/>
                </a:ext>
              </a:extLst>
            </p:cNvPr>
            <p:cNvGrpSpPr/>
            <p:nvPr/>
          </p:nvGrpSpPr>
          <p:grpSpPr>
            <a:xfrm>
              <a:off x="6939361" y="4087133"/>
              <a:ext cx="755230" cy="755230"/>
              <a:chOff x="312825" y="312825"/>
              <a:chExt cx="1510458" cy="1510458"/>
            </a:xfrm>
            <a:solidFill>
              <a:schemeClr val="tx2"/>
            </a:solidFill>
          </p:grpSpPr>
          <p:sp>
            <p:nvSpPr>
              <p:cNvPr id="47" name="ïṥľïďè">
                <a:extLst>
                  <a:ext uri="{FF2B5EF4-FFF2-40B4-BE49-F238E27FC236}">
                    <a16:creationId xmlns="" xmlns:a16="http://schemas.microsoft.com/office/drawing/2014/main" id="{CF54CC2B-FD6B-44AC-99F6-F9E62E271DC7}"/>
                  </a:ext>
                </a:extLst>
              </p:cNvPr>
              <p:cNvSpPr/>
              <p:nvPr/>
            </p:nvSpPr>
            <p:spPr>
              <a:xfrm rot="18900000">
                <a:off x="312825" y="312825"/>
                <a:ext cx="1510458" cy="15104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grpFill/>
              <a:ln w="12700" cap="flat">
                <a:noFill/>
                <a:miter lim="400000"/>
              </a:ln>
              <a:effectLst/>
            </p:spPr>
            <p:txBody>
              <a:bodyPr anchor="ctr"/>
              <a:lstStyle/>
              <a:p>
                <a:pPr algn="ctr"/>
                <a:endParaRPr/>
              </a:p>
            </p:txBody>
          </p:sp>
          <p:sp>
            <p:nvSpPr>
              <p:cNvPr id="48" name="íś1iďe">
                <a:extLst>
                  <a:ext uri="{FF2B5EF4-FFF2-40B4-BE49-F238E27FC236}">
                    <a16:creationId xmlns="" xmlns:a16="http://schemas.microsoft.com/office/drawing/2014/main" id="{BE988C05-1738-4D4D-A1B1-76EDF340842E}"/>
                  </a:ext>
                </a:extLst>
              </p:cNvPr>
              <p:cNvSpPr/>
              <p:nvPr/>
            </p:nvSpPr>
            <p:spPr>
              <a:xfrm>
                <a:off x="448148" y="573760"/>
                <a:ext cx="1236153" cy="981522"/>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square" lIns="25400" tIns="25400" rIns="25400" bIns="25400" anchor="ctr">
                <a:normAutofit/>
              </a:bodyPr>
              <a:lstStyle/>
              <a:p>
                <a:pPr algn="ctr"/>
                <a:r>
                  <a:rPr lang="en-US" sz="2700" b="1" dirty="0">
                    <a:solidFill>
                      <a:schemeClr val="bg1"/>
                    </a:solidFill>
                  </a:rPr>
                  <a:t>O</a:t>
                </a:r>
              </a:p>
            </p:txBody>
          </p:sp>
        </p:grpSp>
        <p:grpSp>
          <p:nvGrpSpPr>
            <p:cNvPr id="18" name="ïSḻïdé">
              <a:extLst>
                <a:ext uri="{FF2B5EF4-FFF2-40B4-BE49-F238E27FC236}">
                  <a16:creationId xmlns="" xmlns:a16="http://schemas.microsoft.com/office/drawing/2014/main" id="{18E4B46F-56D7-41C9-8B44-BD51436FAD0D}"/>
                </a:ext>
              </a:extLst>
            </p:cNvPr>
            <p:cNvGrpSpPr/>
            <p:nvPr/>
          </p:nvGrpSpPr>
          <p:grpSpPr>
            <a:xfrm>
              <a:off x="4816995" y="4087134"/>
              <a:ext cx="755230" cy="755230"/>
              <a:chOff x="312825" y="312825"/>
              <a:chExt cx="1510458" cy="1510458"/>
            </a:xfrm>
            <a:solidFill>
              <a:schemeClr val="tx2"/>
            </a:solidFill>
          </p:grpSpPr>
          <p:sp>
            <p:nvSpPr>
              <p:cNvPr id="45" name="ïṡļiḓê">
                <a:extLst>
                  <a:ext uri="{FF2B5EF4-FFF2-40B4-BE49-F238E27FC236}">
                    <a16:creationId xmlns="" xmlns:a16="http://schemas.microsoft.com/office/drawing/2014/main" id="{A986DEC2-6516-47AD-8952-A11EEEDE81C7}"/>
                  </a:ext>
                </a:extLst>
              </p:cNvPr>
              <p:cNvSpPr/>
              <p:nvPr/>
            </p:nvSpPr>
            <p:spPr>
              <a:xfrm rot="18900000">
                <a:off x="312825" y="312825"/>
                <a:ext cx="1510458" cy="1510458"/>
              </a:xfrm>
              <a:custGeom>
                <a:avLst/>
                <a:gdLst/>
                <a:ahLst/>
                <a:cxnLst>
                  <a:cxn ang="0">
                    <a:pos x="wd2" y="hd2"/>
                  </a:cxn>
                  <a:cxn ang="5400000">
                    <a:pos x="wd2" y="hd2"/>
                  </a:cxn>
                  <a:cxn ang="10800000">
                    <a:pos x="wd2" y="hd2"/>
                  </a:cxn>
                  <a:cxn ang="16200000">
                    <a:pos x="wd2" y="hd2"/>
                  </a:cxn>
                </a:cxnLst>
                <a:rect l="0" t="0" r="r" b="b"/>
                <a:pathLst>
                  <a:path w="21600" h="21600" extrusionOk="0">
                    <a:moveTo>
                      <a:pt x="0" y="3600"/>
                    </a:moveTo>
                    <a:cubicBezTo>
                      <a:pt x="0" y="1612"/>
                      <a:pt x="1612" y="0"/>
                      <a:pt x="3600" y="0"/>
                    </a:cubicBezTo>
                    <a:lnTo>
                      <a:pt x="18000" y="0"/>
                    </a:lnTo>
                    <a:cubicBezTo>
                      <a:pt x="19988" y="0"/>
                      <a:pt x="21600" y="1612"/>
                      <a:pt x="21600" y="3600"/>
                    </a:cubicBezTo>
                    <a:lnTo>
                      <a:pt x="21600" y="18000"/>
                    </a:lnTo>
                    <a:cubicBezTo>
                      <a:pt x="21600" y="19988"/>
                      <a:pt x="19988" y="21600"/>
                      <a:pt x="18000" y="21600"/>
                    </a:cubicBezTo>
                    <a:lnTo>
                      <a:pt x="3600" y="21600"/>
                    </a:lnTo>
                    <a:cubicBezTo>
                      <a:pt x="1612" y="21600"/>
                      <a:pt x="0" y="19988"/>
                      <a:pt x="0" y="18000"/>
                    </a:cubicBezTo>
                    <a:lnTo>
                      <a:pt x="0" y="3600"/>
                    </a:lnTo>
                    <a:close/>
                  </a:path>
                </a:pathLst>
              </a:custGeom>
              <a:grpFill/>
              <a:ln w="12700" cap="flat">
                <a:noFill/>
                <a:miter lim="400000"/>
              </a:ln>
              <a:effectLst/>
            </p:spPr>
            <p:txBody>
              <a:bodyPr anchor="ctr"/>
              <a:lstStyle/>
              <a:p>
                <a:pPr algn="ctr"/>
                <a:endParaRPr/>
              </a:p>
            </p:txBody>
          </p:sp>
          <p:sp>
            <p:nvSpPr>
              <p:cNvPr id="46" name="îşľiḓé">
                <a:extLst>
                  <a:ext uri="{FF2B5EF4-FFF2-40B4-BE49-F238E27FC236}">
                    <a16:creationId xmlns="" xmlns:a16="http://schemas.microsoft.com/office/drawing/2014/main" id="{4C2480DB-397C-477C-8DDF-3EB03479059E}"/>
                  </a:ext>
                </a:extLst>
              </p:cNvPr>
              <p:cNvSpPr/>
              <p:nvPr/>
            </p:nvSpPr>
            <p:spPr>
              <a:xfrm>
                <a:off x="449976" y="573758"/>
                <a:ext cx="1236153" cy="981523"/>
              </a:xfrm>
              <a:prstGeom prst="rect">
                <a:avLst/>
              </a:prstGeom>
              <a:noFill/>
              <a:ln w="12700" cap="flat">
                <a:noFill/>
                <a:miter lim="400000"/>
              </a:ln>
              <a:effectLst/>
              <a:extLst>
                <a:ext uri="{C572A759-6A51-4108-AA02-DFA0A04FC94B}">
                  <ma14:wrappingTextBoxFlag xmlns="" xmlns:lc="http://schemas.openxmlformats.org/drawingml/2006/lockedCanvas" xmlns:ma14="http://schemas.microsoft.com/office/mac/drawingml/2011/main" xmlns:p14="http://schemas.microsoft.com/office/powerpoint/2010/main" xmlns:a14="http://schemas.microsoft.com/office/drawing/2010/main" xmlns:a16="http://schemas.microsoft.com/office/drawing/2014/main" val="1"/>
                </a:ext>
              </a:extLst>
            </p:spPr>
            <p:txBody>
              <a:bodyPr wrap="square" lIns="25400" tIns="25400" rIns="25400" bIns="25400" anchor="ctr">
                <a:normAutofit/>
              </a:bodyPr>
              <a:lstStyle/>
              <a:p>
                <a:pPr algn="ctr"/>
                <a:r>
                  <a:rPr lang="en-US" sz="2520" b="1" dirty="0">
                    <a:solidFill>
                      <a:schemeClr val="bg1"/>
                    </a:solidFill>
                  </a:rPr>
                  <a:t>T</a:t>
                </a:r>
              </a:p>
            </p:txBody>
          </p:sp>
        </p:grpSp>
        <p:grpSp>
          <p:nvGrpSpPr>
            <p:cNvPr id="19" name="î$líḓe">
              <a:extLst>
                <a:ext uri="{FF2B5EF4-FFF2-40B4-BE49-F238E27FC236}">
                  <a16:creationId xmlns="" xmlns:a16="http://schemas.microsoft.com/office/drawing/2014/main" id="{31F33625-ADDA-489F-95BD-0F4819FCE378}"/>
                </a:ext>
              </a:extLst>
            </p:cNvPr>
            <p:cNvGrpSpPr/>
            <p:nvPr/>
          </p:nvGrpSpPr>
          <p:grpSpPr>
            <a:xfrm>
              <a:off x="3793441" y="2045016"/>
              <a:ext cx="562659" cy="562659"/>
              <a:chOff x="683975" y="1866715"/>
              <a:chExt cx="577851" cy="577851"/>
            </a:xfrm>
          </p:grpSpPr>
          <p:sp>
            <p:nvSpPr>
              <p:cNvPr id="43" name="îşḷîďê">
                <a:extLst>
                  <a:ext uri="{FF2B5EF4-FFF2-40B4-BE49-F238E27FC236}">
                    <a16:creationId xmlns="" xmlns:a16="http://schemas.microsoft.com/office/drawing/2014/main" id="{E54680C0-288C-4685-8DAC-DE9A0F076F7A}"/>
                  </a:ext>
                </a:extLst>
              </p:cNvPr>
              <p:cNvSpPr/>
              <p:nvPr/>
            </p:nvSpPr>
            <p:spPr>
              <a:xfrm>
                <a:off x="683975" y="1866715"/>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a:defRPr sz="3200"/>
                </a:pPr>
                <a:endParaRPr sz="1600"/>
              </a:p>
            </p:txBody>
          </p:sp>
          <p:sp>
            <p:nvSpPr>
              <p:cNvPr id="44" name="ïšlîḑê">
                <a:extLst>
                  <a:ext uri="{FF2B5EF4-FFF2-40B4-BE49-F238E27FC236}">
                    <a16:creationId xmlns="" xmlns:a16="http://schemas.microsoft.com/office/drawing/2014/main" id="{933C1215-6625-4D9C-9AFC-150C3E8463DD}"/>
                  </a:ext>
                </a:extLst>
              </p:cNvPr>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p>
            </p:txBody>
          </p:sp>
        </p:grpSp>
        <p:grpSp>
          <p:nvGrpSpPr>
            <p:cNvPr id="20" name="ïśļîḍe">
              <a:extLst>
                <a:ext uri="{FF2B5EF4-FFF2-40B4-BE49-F238E27FC236}">
                  <a16:creationId xmlns="" xmlns:a16="http://schemas.microsoft.com/office/drawing/2014/main" id="{08732CC8-B300-4C2E-AC2B-AF868778119B}"/>
                </a:ext>
              </a:extLst>
            </p:cNvPr>
            <p:cNvGrpSpPr/>
            <p:nvPr/>
          </p:nvGrpSpPr>
          <p:grpSpPr>
            <a:xfrm>
              <a:off x="3793441" y="4197735"/>
              <a:ext cx="562659" cy="562659"/>
              <a:chOff x="683975" y="1866715"/>
              <a:chExt cx="577851" cy="577851"/>
            </a:xfrm>
          </p:grpSpPr>
          <p:sp>
            <p:nvSpPr>
              <p:cNvPr id="41" name="îṥľíďê">
                <a:extLst>
                  <a:ext uri="{FF2B5EF4-FFF2-40B4-BE49-F238E27FC236}">
                    <a16:creationId xmlns="" xmlns:a16="http://schemas.microsoft.com/office/drawing/2014/main" id="{AE826AE1-D2F9-4EBA-A98A-A364D335E683}"/>
                  </a:ext>
                </a:extLst>
              </p:cNvPr>
              <p:cNvSpPr/>
              <p:nvPr/>
            </p:nvSpPr>
            <p:spPr>
              <a:xfrm>
                <a:off x="683975" y="1866715"/>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a:defRPr sz="3200"/>
                </a:pPr>
                <a:endParaRPr sz="1600"/>
              </a:p>
            </p:txBody>
          </p:sp>
          <p:sp>
            <p:nvSpPr>
              <p:cNvPr id="42" name="íšļiḍe">
                <a:extLst>
                  <a:ext uri="{FF2B5EF4-FFF2-40B4-BE49-F238E27FC236}">
                    <a16:creationId xmlns="" xmlns:a16="http://schemas.microsoft.com/office/drawing/2014/main" id="{73FABDA2-E2AF-4842-A9FD-B2C2113400AF}"/>
                  </a:ext>
                </a:extLst>
              </p:cNvPr>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p>
            </p:txBody>
          </p:sp>
        </p:grpSp>
        <p:grpSp>
          <p:nvGrpSpPr>
            <p:cNvPr id="21" name="ï$ḻíḓé">
              <a:extLst>
                <a:ext uri="{FF2B5EF4-FFF2-40B4-BE49-F238E27FC236}">
                  <a16:creationId xmlns="" xmlns:a16="http://schemas.microsoft.com/office/drawing/2014/main" id="{BFB1D307-A7FE-4D7E-A4CA-3B4AC563789E}"/>
                </a:ext>
              </a:extLst>
            </p:cNvPr>
            <p:cNvGrpSpPr/>
            <p:nvPr/>
          </p:nvGrpSpPr>
          <p:grpSpPr>
            <a:xfrm>
              <a:off x="8176557" y="2045016"/>
              <a:ext cx="562659" cy="562659"/>
              <a:chOff x="683975" y="1866715"/>
              <a:chExt cx="577851" cy="577851"/>
            </a:xfrm>
          </p:grpSpPr>
          <p:sp>
            <p:nvSpPr>
              <p:cNvPr id="39" name="išľîḑè">
                <a:extLst>
                  <a:ext uri="{FF2B5EF4-FFF2-40B4-BE49-F238E27FC236}">
                    <a16:creationId xmlns="" xmlns:a16="http://schemas.microsoft.com/office/drawing/2014/main" id="{A9604659-85BD-426B-9523-8063EC980E0F}"/>
                  </a:ext>
                </a:extLst>
              </p:cNvPr>
              <p:cNvSpPr/>
              <p:nvPr/>
            </p:nvSpPr>
            <p:spPr>
              <a:xfrm>
                <a:off x="683975" y="1866715"/>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a:defRPr sz="3200"/>
                </a:pPr>
                <a:endParaRPr sz="1600"/>
              </a:p>
            </p:txBody>
          </p:sp>
          <p:sp>
            <p:nvSpPr>
              <p:cNvPr id="40" name="iŝḷïḋê">
                <a:extLst>
                  <a:ext uri="{FF2B5EF4-FFF2-40B4-BE49-F238E27FC236}">
                    <a16:creationId xmlns="" xmlns:a16="http://schemas.microsoft.com/office/drawing/2014/main" id="{633A11CC-0B23-4F9D-92AF-130E534C8608}"/>
                  </a:ext>
                </a:extLst>
              </p:cNvPr>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p>
            </p:txBody>
          </p:sp>
        </p:grpSp>
        <p:grpSp>
          <p:nvGrpSpPr>
            <p:cNvPr id="22" name="iṧḻíḑé">
              <a:extLst>
                <a:ext uri="{FF2B5EF4-FFF2-40B4-BE49-F238E27FC236}">
                  <a16:creationId xmlns="" xmlns:a16="http://schemas.microsoft.com/office/drawing/2014/main" id="{790A0946-C887-4AC6-95CA-C5CEBE64718B}"/>
                </a:ext>
              </a:extLst>
            </p:cNvPr>
            <p:cNvGrpSpPr/>
            <p:nvPr/>
          </p:nvGrpSpPr>
          <p:grpSpPr>
            <a:xfrm>
              <a:off x="8176557" y="4197735"/>
              <a:ext cx="562659" cy="562659"/>
              <a:chOff x="683975" y="1866715"/>
              <a:chExt cx="577851" cy="577851"/>
            </a:xfrm>
          </p:grpSpPr>
          <p:sp>
            <p:nvSpPr>
              <p:cNvPr id="37" name="îšľiḋe">
                <a:extLst>
                  <a:ext uri="{FF2B5EF4-FFF2-40B4-BE49-F238E27FC236}">
                    <a16:creationId xmlns="" xmlns:a16="http://schemas.microsoft.com/office/drawing/2014/main" id="{46E0CA0B-2889-4B0F-95E9-C13D3D485EAA}"/>
                  </a:ext>
                </a:extLst>
              </p:cNvPr>
              <p:cNvSpPr/>
              <p:nvPr/>
            </p:nvSpPr>
            <p:spPr>
              <a:xfrm>
                <a:off x="683975" y="1866715"/>
                <a:ext cx="577851" cy="577851"/>
              </a:xfrm>
              <a:prstGeom prst="roundRect">
                <a:avLst>
                  <a:gd name="adj" fmla="val 50000"/>
                </a:avLst>
              </a:prstGeom>
              <a:solidFill>
                <a:schemeClr val="accent1"/>
              </a:solidFill>
              <a:ln w="12700" cap="flat">
                <a:noFill/>
                <a:miter lim="400000"/>
              </a:ln>
              <a:effectLst/>
            </p:spPr>
            <p:txBody>
              <a:bodyPr wrap="square" lIns="0" tIns="0" rIns="0" bIns="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lvl="0" algn="ctr">
                  <a:defRPr sz="3200"/>
                </a:pPr>
                <a:endParaRPr sz="1600"/>
              </a:p>
            </p:txBody>
          </p:sp>
          <p:sp>
            <p:nvSpPr>
              <p:cNvPr id="38" name="ïṩḻïḍe">
                <a:extLst>
                  <a:ext uri="{FF2B5EF4-FFF2-40B4-BE49-F238E27FC236}">
                    <a16:creationId xmlns="" xmlns:a16="http://schemas.microsoft.com/office/drawing/2014/main" id="{CD3DF3DE-D649-4BEE-A4AF-D9B303E3D24D}"/>
                  </a:ext>
                </a:extLst>
              </p:cNvPr>
              <p:cNvSpPr/>
              <p:nvPr/>
            </p:nvSpPr>
            <p:spPr>
              <a:xfrm>
                <a:off x="831997" y="2024253"/>
                <a:ext cx="281804" cy="262772"/>
              </a:xfrm>
              <a:custGeom>
                <a:avLst/>
                <a:gdLst>
                  <a:gd name="T0" fmla="*/ 3958 w 4630"/>
                  <a:gd name="T1" fmla="*/ 1193 h 4324"/>
                  <a:gd name="T2" fmla="*/ 3772 w 4630"/>
                  <a:gd name="T3" fmla="*/ 1223 h 4324"/>
                  <a:gd name="T4" fmla="*/ 3358 w 4630"/>
                  <a:gd name="T5" fmla="*/ 1778 h 4324"/>
                  <a:gd name="T6" fmla="*/ 3055 w 4630"/>
                  <a:gd name="T7" fmla="*/ 1876 h 4324"/>
                  <a:gd name="T8" fmla="*/ 2515 w 4630"/>
                  <a:gd name="T9" fmla="*/ 1484 h 4324"/>
                  <a:gd name="T10" fmla="*/ 2515 w 4630"/>
                  <a:gd name="T11" fmla="*/ 1166 h 4324"/>
                  <a:gd name="T12" fmla="*/ 2915 w 4630"/>
                  <a:gd name="T13" fmla="*/ 600 h 4324"/>
                  <a:gd name="T14" fmla="*/ 2315 w 4630"/>
                  <a:gd name="T15" fmla="*/ 0 h 4324"/>
                  <a:gd name="T16" fmla="*/ 1715 w 4630"/>
                  <a:gd name="T17" fmla="*/ 600 h 4324"/>
                  <a:gd name="T18" fmla="*/ 2115 w 4630"/>
                  <a:gd name="T19" fmla="*/ 1166 h 4324"/>
                  <a:gd name="T20" fmla="*/ 2115 w 4630"/>
                  <a:gd name="T21" fmla="*/ 1484 h 4324"/>
                  <a:gd name="T22" fmla="*/ 1575 w 4630"/>
                  <a:gd name="T23" fmla="*/ 1877 h 4324"/>
                  <a:gd name="T24" fmla="*/ 1273 w 4630"/>
                  <a:gd name="T25" fmla="*/ 1778 h 4324"/>
                  <a:gd name="T26" fmla="*/ 858 w 4630"/>
                  <a:gd name="T27" fmla="*/ 1223 h 4324"/>
                  <a:gd name="T28" fmla="*/ 673 w 4630"/>
                  <a:gd name="T29" fmla="*/ 1193 h 4324"/>
                  <a:gd name="T30" fmla="*/ 102 w 4630"/>
                  <a:gd name="T31" fmla="*/ 1608 h 4324"/>
                  <a:gd name="T32" fmla="*/ 488 w 4630"/>
                  <a:gd name="T33" fmla="*/ 2364 h 4324"/>
                  <a:gd name="T34" fmla="*/ 673 w 4630"/>
                  <a:gd name="T35" fmla="*/ 2394 h 4324"/>
                  <a:gd name="T36" fmla="*/ 1149 w 4630"/>
                  <a:gd name="T37" fmla="*/ 2159 h 4324"/>
                  <a:gd name="T38" fmla="*/ 1452 w 4630"/>
                  <a:gd name="T39" fmla="*/ 2258 h 4324"/>
                  <a:gd name="T40" fmla="*/ 1449 w 4630"/>
                  <a:gd name="T41" fmla="*/ 2327 h 4324"/>
                  <a:gd name="T42" fmla="*/ 1658 w 4630"/>
                  <a:gd name="T43" fmla="*/ 2891 h 4324"/>
                  <a:gd name="T44" fmla="*/ 1471 w 4630"/>
                  <a:gd name="T45" fmla="*/ 3149 h 4324"/>
                  <a:gd name="T46" fmla="*/ 1301 w 4630"/>
                  <a:gd name="T47" fmla="*/ 3124 h 4324"/>
                  <a:gd name="T48" fmla="*/ 815 w 4630"/>
                  <a:gd name="T49" fmla="*/ 3371 h 4324"/>
                  <a:gd name="T50" fmla="*/ 948 w 4630"/>
                  <a:gd name="T51" fmla="*/ 4209 h 4324"/>
                  <a:gd name="T52" fmla="*/ 1300 w 4630"/>
                  <a:gd name="T53" fmla="*/ 4324 h 4324"/>
                  <a:gd name="T54" fmla="*/ 1786 w 4630"/>
                  <a:gd name="T55" fmla="*/ 4077 h 4324"/>
                  <a:gd name="T56" fmla="*/ 1795 w 4630"/>
                  <a:gd name="T57" fmla="*/ 3384 h 4324"/>
                  <a:gd name="T58" fmla="*/ 1981 w 4630"/>
                  <a:gd name="T59" fmla="*/ 3127 h 4324"/>
                  <a:gd name="T60" fmla="*/ 2315 w 4630"/>
                  <a:gd name="T61" fmla="*/ 3194 h 4324"/>
                  <a:gd name="T62" fmla="*/ 2647 w 4630"/>
                  <a:gd name="T63" fmla="*/ 3127 h 4324"/>
                  <a:gd name="T64" fmla="*/ 2836 w 4630"/>
                  <a:gd name="T65" fmla="*/ 3385 h 4324"/>
                  <a:gd name="T66" fmla="*/ 2845 w 4630"/>
                  <a:gd name="T67" fmla="*/ 4077 h 4324"/>
                  <a:gd name="T68" fmla="*/ 3331 w 4630"/>
                  <a:gd name="T69" fmla="*/ 4324 h 4324"/>
                  <a:gd name="T70" fmla="*/ 3331 w 4630"/>
                  <a:gd name="T71" fmla="*/ 4324 h 4324"/>
                  <a:gd name="T72" fmla="*/ 3683 w 4630"/>
                  <a:gd name="T73" fmla="*/ 4209 h 4324"/>
                  <a:gd name="T74" fmla="*/ 3816 w 4630"/>
                  <a:gd name="T75" fmla="*/ 3371 h 4324"/>
                  <a:gd name="T76" fmla="*/ 3330 w 4630"/>
                  <a:gd name="T77" fmla="*/ 3124 h 4324"/>
                  <a:gd name="T78" fmla="*/ 3159 w 4630"/>
                  <a:gd name="T79" fmla="*/ 3149 h 4324"/>
                  <a:gd name="T80" fmla="*/ 2971 w 4630"/>
                  <a:gd name="T81" fmla="*/ 2893 h 4324"/>
                  <a:gd name="T82" fmla="*/ 3182 w 4630"/>
                  <a:gd name="T83" fmla="*/ 2327 h 4324"/>
                  <a:gd name="T84" fmla="*/ 3179 w 4630"/>
                  <a:gd name="T85" fmla="*/ 2257 h 4324"/>
                  <a:gd name="T86" fmla="*/ 3481 w 4630"/>
                  <a:gd name="T87" fmla="*/ 2159 h 4324"/>
                  <a:gd name="T88" fmla="*/ 3957 w 4630"/>
                  <a:gd name="T89" fmla="*/ 2394 h 4324"/>
                  <a:gd name="T90" fmla="*/ 3957 w 4630"/>
                  <a:gd name="T91" fmla="*/ 2394 h 4324"/>
                  <a:gd name="T92" fmla="*/ 4143 w 4630"/>
                  <a:gd name="T93" fmla="*/ 2364 h 4324"/>
                  <a:gd name="T94" fmla="*/ 4528 w 4630"/>
                  <a:gd name="T95" fmla="*/ 1608 h 4324"/>
                  <a:gd name="T96" fmla="*/ 3958 w 4630"/>
                  <a:gd name="T97" fmla="*/ 1193 h 4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30" h="4324">
                    <a:moveTo>
                      <a:pt x="3958" y="1193"/>
                    </a:moveTo>
                    <a:cubicBezTo>
                      <a:pt x="3895" y="1193"/>
                      <a:pt x="3832" y="1203"/>
                      <a:pt x="3772" y="1223"/>
                    </a:cubicBezTo>
                    <a:cubicBezTo>
                      <a:pt x="3524" y="1304"/>
                      <a:pt x="3364" y="1531"/>
                      <a:pt x="3358" y="1778"/>
                    </a:cubicBezTo>
                    <a:lnTo>
                      <a:pt x="3055" y="1876"/>
                    </a:lnTo>
                    <a:cubicBezTo>
                      <a:pt x="2936" y="1682"/>
                      <a:pt x="2743" y="1538"/>
                      <a:pt x="2515" y="1484"/>
                    </a:cubicBezTo>
                    <a:lnTo>
                      <a:pt x="2515" y="1166"/>
                    </a:lnTo>
                    <a:cubicBezTo>
                      <a:pt x="2748" y="1083"/>
                      <a:pt x="2915" y="861"/>
                      <a:pt x="2915" y="600"/>
                    </a:cubicBezTo>
                    <a:cubicBezTo>
                      <a:pt x="2915" y="270"/>
                      <a:pt x="2646" y="0"/>
                      <a:pt x="2315" y="0"/>
                    </a:cubicBezTo>
                    <a:cubicBezTo>
                      <a:pt x="1984" y="0"/>
                      <a:pt x="1715" y="270"/>
                      <a:pt x="1715" y="600"/>
                    </a:cubicBezTo>
                    <a:cubicBezTo>
                      <a:pt x="1715" y="861"/>
                      <a:pt x="1882" y="1083"/>
                      <a:pt x="2115" y="1166"/>
                    </a:cubicBezTo>
                    <a:lnTo>
                      <a:pt x="2115" y="1484"/>
                    </a:lnTo>
                    <a:cubicBezTo>
                      <a:pt x="1887" y="1538"/>
                      <a:pt x="1694" y="1682"/>
                      <a:pt x="1575" y="1877"/>
                    </a:cubicBezTo>
                    <a:lnTo>
                      <a:pt x="1273" y="1778"/>
                    </a:lnTo>
                    <a:cubicBezTo>
                      <a:pt x="1266" y="1531"/>
                      <a:pt x="1107" y="1304"/>
                      <a:pt x="858" y="1223"/>
                    </a:cubicBezTo>
                    <a:cubicBezTo>
                      <a:pt x="798" y="1203"/>
                      <a:pt x="736" y="1193"/>
                      <a:pt x="673" y="1193"/>
                    </a:cubicBezTo>
                    <a:cubicBezTo>
                      <a:pt x="412" y="1193"/>
                      <a:pt x="183" y="1360"/>
                      <a:pt x="102" y="1608"/>
                    </a:cubicBezTo>
                    <a:cubicBezTo>
                      <a:pt x="0" y="1923"/>
                      <a:pt x="173" y="2262"/>
                      <a:pt x="488" y="2364"/>
                    </a:cubicBezTo>
                    <a:cubicBezTo>
                      <a:pt x="548" y="2384"/>
                      <a:pt x="610" y="2394"/>
                      <a:pt x="673" y="2394"/>
                    </a:cubicBezTo>
                    <a:cubicBezTo>
                      <a:pt x="864" y="2394"/>
                      <a:pt x="1038" y="2304"/>
                      <a:pt x="1149" y="2159"/>
                    </a:cubicBezTo>
                    <a:lnTo>
                      <a:pt x="1452" y="2258"/>
                    </a:lnTo>
                    <a:cubicBezTo>
                      <a:pt x="1450" y="2281"/>
                      <a:pt x="1449" y="2304"/>
                      <a:pt x="1449" y="2327"/>
                    </a:cubicBezTo>
                    <a:cubicBezTo>
                      <a:pt x="1449" y="2542"/>
                      <a:pt x="1528" y="2740"/>
                      <a:pt x="1658" y="2891"/>
                    </a:cubicBezTo>
                    <a:lnTo>
                      <a:pt x="1471" y="3149"/>
                    </a:lnTo>
                    <a:cubicBezTo>
                      <a:pt x="1416" y="3132"/>
                      <a:pt x="1359" y="3124"/>
                      <a:pt x="1301" y="3124"/>
                    </a:cubicBezTo>
                    <a:cubicBezTo>
                      <a:pt x="1109" y="3124"/>
                      <a:pt x="927" y="3216"/>
                      <a:pt x="815" y="3371"/>
                    </a:cubicBezTo>
                    <a:cubicBezTo>
                      <a:pt x="620" y="3639"/>
                      <a:pt x="680" y="4015"/>
                      <a:pt x="948" y="4209"/>
                    </a:cubicBezTo>
                    <a:cubicBezTo>
                      <a:pt x="1051" y="4284"/>
                      <a:pt x="1173" y="4324"/>
                      <a:pt x="1300" y="4324"/>
                    </a:cubicBezTo>
                    <a:cubicBezTo>
                      <a:pt x="1492" y="4324"/>
                      <a:pt x="1673" y="4232"/>
                      <a:pt x="1786" y="4077"/>
                    </a:cubicBezTo>
                    <a:cubicBezTo>
                      <a:pt x="1939" y="3866"/>
                      <a:pt x="1934" y="3588"/>
                      <a:pt x="1795" y="3384"/>
                    </a:cubicBezTo>
                    <a:lnTo>
                      <a:pt x="1981" y="3127"/>
                    </a:lnTo>
                    <a:cubicBezTo>
                      <a:pt x="2084" y="3170"/>
                      <a:pt x="2197" y="3194"/>
                      <a:pt x="2315" y="3194"/>
                    </a:cubicBezTo>
                    <a:cubicBezTo>
                      <a:pt x="2433" y="3194"/>
                      <a:pt x="2545" y="3170"/>
                      <a:pt x="2647" y="3127"/>
                    </a:cubicBezTo>
                    <a:lnTo>
                      <a:pt x="2836" y="3385"/>
                    </a:lnTo>
                    <a:cubicBezTo>
                      <a:pt x="2696" y="3588"/>
                      <a:pt x="2692" y="3866"/>
                      <a:pt x="2845" y="4077"/>
                    </a:cubicBezTo>
                    <a:cubicBezTo>
                      <a:pt x="2957" y="4232"/>
                      <a:pt x="3139" y="4324"/>
                      <a:pt x="3331" y="4324"/>
                    </a:cubicBezTo>
                    <a:lnTo>
                      <a:pt x="3331" y="4324"/>
                    </a:lnTo>
                    <a:cubicBezTo>
                      <a:pt x="3458" y="4324"/>
                      <a:pt x="3580" y="4284"/>
                      <a:pt x="3683" y="4209"/>
                    </a:cubicBezTo>
                    <a:cubicBezTo>
                      <a:pt x="3951" y="4015"/>
                      <a:pt x="4010" y="3639"/>
                      <a:pt x="3816" y="3371"/>
                    </a:cubicBezTo>
                    <a:cubicBezTo>
                      <a:pt x="3703" y="3216"/>
                      <a:pt x="3522" y="3124"/>
                      <a:pt x="3330" y="3124"/>
                    </a:cubicBezTo>
                    <a:cubicBezTo>
                      <a:pt x="3271" y="3124"/>
                      <a:pt x="3214" y="3133"/>
                      <a:pt x="3159" y="3149"/>
                    </a:cubicBezTo>
                    <a:lnTo>
                      <a:pt x="2971" y="2893"/>
                    </a:lnTo>
                    <a:cubicBezTo>
                      <a:pt x="3102" y="2741"/>
                      <a:pt x="3182" y="2543"/>
                      <a:pt x="3182" y="2327"/>
                    </a:cubicBezTo>
                    <a:cubicBezTo>
                      <a:pt x="3182" y="2303"/>
                      <a:pt x="3181" y="2280"/>
                      <a:pt x="3179" y="2257"/>
                    </a:cubicBezTo>
                    <a:lnTo>
                      <a:pt x="3481" y="2159"/>
                    </a:lnTo>
                    <a:cubicBezTo>
                      <a:pt x="3592" y="2304"/>
                      <a:pt x="3766" y="2394"/>
                      <a:pt x="3957" y="2394"/>
                    </a:cubicBezTo>
                    <a:lnTo>
                      <a:pt x="3957" y="2394"/>
                    </a:lnTo>
                    <a:cubicBezTo>
                      <a:pt x="4020" y="2394"/>
                      <a:pt x="4083" y="2384"/>
                      <a:pt x="4143" y="2364"/>
                    </a:cubicBezTo>
                    <a:cubicBezTo>
                      <a:pt x="4458" y="2262"/>
                      <a:pt x="4630" y="1923"/>
                      <a:pt x="4528" y="1608"/>
                    </a:cubicBezTo>
                    <a:cubicBezTo>
                      <a:pt x="4447" y="1360"/>
                      <a:pt x="4218" y="1193"/>
                      <a:pt x="3958" y="1193"/>
                    </a:cubicBezTo>
                    <a:close/>
                  </a:path>
                </a:pathLst>
              </a:custGeom>
              <a:solidFill>
                <a:schemeClr val="bg1"/>
              </a:solidFill>
              <a:ln w="12700" cap="flat">
                <a:noFill/>
                <a:miter lim="400000"/>
              </a:ln>
              <a:effectLst/>
            </p:spPr>
            <p:txBody>
              <a:bodyPr wrap="square" lIns="19050" tIns="19050" rIns="19050" bIns="19050" numCol="1" anchor="ctr">
                <a:no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defTabSz="228600">
                  <a:defRPr sz="3000">
                    <a:solidFill>
                      <a:srgbClr val="FFFFFF"/>
                    </a:solidFill>
                    <a:effectLst>
                      <a:outerShdw blurRad="38100" dist="12700" dir="5400000" rotWithShape="0">
                        <a:srgbClr val="000000">
                          <a:alpha val="50000"/>
                        </a:srgbClr>
                      </a:outerShdw>
                    </a:effectLst>
                  </a:defRPr>
                </a:pPr>
                <a:endParaRPr sz="1500"/>
              </a:p>
            </p:txBody>
          </p:sp>
        </p:grpSp>
        <p:grpSp>
          <p:nvGrpSpPr>
            <p:cNvPr id="23" name="íŝlîḋê">
              <a:extLst>
                <a:ext uri="{FF2B5EF4-FFF2-40B4-BE49-F238E27FC236}">
                  <a16:creationId xmlns="" xmlns:a16="http://schemas.microsoft.com/office/drawing/2014/main" id="{25F89F3A-A43D-42FE-B941-9C95FC099CF9}"/>
                </a:ext>
              </a:extLst>
            </p:cNvPr>
            <p:cNvGrpSpPr/>
            <p:nvPr/>
          </p:nvGrpSpPr>
          <p:grpSpPr>
            <a:xfrm>
              <a:off x="719137" y="1648088"/>
              <a:ext cx="3176147" cy="1378371"/>
              <a:chOff x="719137" y="2442364"/>
              <a:chExt cx="5376847" cy="1378371"/>
            </a:xfrm>
          </p:grpSpPr>
          <p:sp>
            <p:nvSpPr>
              <p:cNvPr id="35" name="î$1íḓê">
                <a:extLst>
                  <a:ext uri="{FF2B5EF4-FFF2-40B4-BE49-F238E27FC236}">
                    <a16:creationId xmlns="" xmlns:a16="http://schemas.microsoft.com/office/drawing/2014/main" id="{B7940736-BA5B-4F8D-9D42-10218F925283}"/>
                  </a:ext>
                </a:extLst>
              </p:cNvPr>
              <p:cNvSpPr/>
              <p:nvPr/>
            </p:nvSpPr>
            <p:spPr bwMode="auto">
              <a:xfrm>
                <a:off x="719137" y="2884168"/>
                <a:ext cx="5376845" cy="9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p>
              <a:p>
                <a:pPr marL="171450" indent="-171450">
                  <a:lnSpc>
                    <a:spcPct val="150000"/>
                  </a:lnSpc>
                  <a:spcBef>
                    <a:spcPct val="0"/>
                  </a:spcBef>
                  <a:buFont typeface="Arial" panose="020B0604020202020204" pitchFamily="34" charset="0"/>
                  <a:buChar char="•"/>
                </a:pPr>
                <a:r>
                  <a:rPr lang="en-US" altLang="zh-CN" sz="1100" dirty="0"/>
                  <a:t>……</a:t>
                </a:r>
                <a:endParaRPr lang="zh-CN" altLang="en-US" sz="1100" dirty="0"/>
              </a:p>
            </p:txBody>
          </p:sp>
          <p:sp>
            <p:nvSpPr>
              <p:cNvPr id="36" name="ïṣļîḍe">
                <a:extLst>
                  <a:ext uri="{FF2B5EF4-FFF2-40B4-BE49-F238E27FC236}">
                    <a16:creationId xmlns="" xmlns:a16="http://schemas.microsoft.com/office/drawing/2014/main" id="{100DDBB7-4B9D-4119-AC36-56E426677256}"/>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24" name="ïşḻïḍé">
              <a:extLst>
                <a:ext uri="{FF2B5EF4-FFF2-40B4-BE49-F238E27FC236}">
                  <a16:creationId xmlns="" xmlns:a16="http://schemas.microsoft.com/office/drawing/2014/main" id="{55F963F5-EF0A-4D50-A20B-E69B4AF4415D}"/>
                </a:ext>
              </a:extLst>
            </p:cNvPr>
            <p:cNvGrpSpPr/>
            <p:nvPr/>
          </p:nvGrpSpPr>
          <p:grpSpPr>
            <a:xfrm>
              <a:off x="719137" y="3773795"/>
              <a:ext cx="3176147" cy="1378371"/>
              <a:chOff x="719137" y="2442364"/>
              <a:chExt cx="5376847" cy="1378371"/>
            </a:xfrm>
          </p:grpSpPr>
          <p:sp>
            <p:nvSpPr>
              <p:cNvPr id="33" name="íSľïḋê">
                <a:extLst>
                  <a:ext uri="{FF2B5EF4-FFF2-40B4-BE49-F238E27FC236}">
                    <a16:creationId xmlns="" xmlns:a16="http://schemas.microsoft.com/office/drawing/2014/main" id="{4CBDD7A0-B307-459A-9F2B-5FB542BF1AAB}"/>
                  </a:ext>
                </a:extLst>
              </p:cNvPr>
              <p:cNvSpPr/>
              <p:nvPr/>
            </p:nvSpPr>
            <p:spPr bwMode="auto">
              <a:xfrm>
                <a:off x="719137" y="2884168"/>
                <a:ext cx="5376845" cy="9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spcBef>
                    <a:spcPct val="0"/>
                  </a:spcBef>
                  <a:buFont typeface="Arial" panose="020B0604020202020204" pitchFamily="34" charset="0"/>
                  <a:buChar char="•"/>
                </a:pPr>
                <a:r>
                  <a:rPr lang="en-US" altLang="zh-CN" sz="1100" dirty="0"/>
                  <a:t>Supporting text here. </a:t>
                </a:r>
              </a:p>
              <a:p>
                <a:pPr marL="171450" indent="-171450">
                  <a:lnSpc>
                    <a:spcPct val="150000"/>
                  </a:lnSpc>
                  <a:spcBef>
                    <a:spcPct val="0"/>
                  </a:spcBef>
                  <a:buFont typeface="Arial" panose="020B0604020202020204" pitchFamily="34" charset="0"/>
                  <a:buChar char="•"/>
                </a:pPr>
                <a:r>
                  <a:rPr lang="en-US" altLang="zh-CN" sz="1100" dirty="0"/>
                  <a:t>……</a:t>
                </a:r>
                <a:endParaRPr lang="zh-CN" altLang="en-US" sz="1100" dirty="0"/>
              </a:p>
            </p:txBody>
          </p:sp>
          <p:sp>
            <p:nvSpPr>
              <p:cNvPr id="34" name="ïšľíḓe">
                <a:extLst>
                  <a:ext uri="{FF2B5EF4-FFF2-40B4-BE49-F238E27FC236}">
                    <a16:creationId xmlns="" xmlns:a16="http://schemas.microsoft.com/office/drawing/2014/main" id="{19D18230-0F02-4BEF-B95E-7D2369037861}"/>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25" name="íṧļíḓê">
              <a:extLst>
                <a:ext uri="{FF2B5EF4-FFF2-40B4-BE49-F238E27FC236}">
                  <a16:creationId xmlns="" xmlns:a16="http://schemas.microsoft.com/office/drawing/2014/main" id="{8FF0C875-E906-4811-887B-36FD94C62A07}"/>
                </a:ext>
              </a:extLst>
            </p:cNvPr>
            <p:cNvGrpSpPr/>
            <p:nvPr/>
          </p:nvGrpSpPr>
          <p:grpSpPr>
            <a:xfrm>
              <a:off x="8345141" y="1648088"/>
              <a:ext cx="3176147" cy="1378371"/>
              <a:chOff x="719137" y="2442364"/>
              <a:chExt cx="5376847" cy="1378371"/>
            </a:xfrm>
          </p:grpSpPr>
          <p:sp>
            <p:nvSpPr>
              <p:cNvPr id="31" name="îSļîdê">
                <a:extLst>
                  <a:ext uri="{FF2B5EF4-FFF2-40B4-BE49-F238E27FC236}">
                    <a16:creationId xmlns="" xmlns:a16="http://schemas.microsoft.com/office/drawing/2014/main" id="{1DE7DFF7-E710-4A32-A541-34A54A30E1A2}"/>
                  </a:ext>
                </a:extLst>
              </p:cNvPr>
              <p:cNvSpPr/>
              <p:nvPr/>
            </p:nvSpPr>
            <p:spPr bwMode="auto">
              <a:xfrm>
                <a:off x="719137" y="2884168"/>
                <a:ext cx="5376845" cy="9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a:t>
                </a:r>
                <a:endParaRPr lang="zh-CN" altLang="en-US" sz="1100" dirty="0"/>
              </a:p>
            </p:txBody>
          </p:sp>
          <p:sp>
            <p:nvSpPr>
              <p:cNvPr id="32" name="íṡľíḋè">
                <a:extLst>
                  <a:ext uri="{FF2B5EF4-FFF2-40B4-BE49-F238E27FC236}">
                    <a16:creationId xmlns="" xmlns:a16="http://schemas.microsoft.com/office/drawing/2014/main" id="{6C2F6369-C9B4-49CE-BA3D-D814CCC6546A}"/>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nvGrpSpPr>
            <p:cNvPr id="26" name="îşḷîḋé">
              <a:extLst>
                <a:ext uri="{FF2B5EF4-FFF2-40B4-BE49-F238E27FC236}">
                  <a16:creationId xmlns="" xmlns:a16="http://schemas.microsoft.com/office/drawing/2014/main" id="{EAC5D43E-949D-4F32-A524-53EB763203F9}"/>
                </a:ext>
              </a:extLst>
            </p:cNvPr>
            <p:cNvGrpSpPr/>
            <p:nvPr/>
          </p:nvGrpSpPr>
          <p:grpSpPr>
            <a:xfrm>
              <a:off x="8345141" y="3773795"/>
              <a:ext cx="3176147" cy="1378371"/>
              <a:chOff x="719137" y="2442364"/>
              <a:chExt cx="5376847" cy="1378371"/>
            </a:xfrm>
          </p:grpSpPr>
          <p:sp>
            <p:nvSpPr>
              <p:cNvPr id="29" name="iṧḻïďé">
                <a:extLst>
                  <a:ext uri="{FF2B5EF4-FFF2-40B4-BE49-F238E27FC236}">
                    <a16:creationId xmlns="" xmlns:a16="http://schemas.microsoft.com/office/drawing/2014/main" id="{FB7070E2-B817-454F-94A0-23A7B48C7409}"/>
                  </a:ext>
                </a:extLst>
              </p:cNvPr>
              <p:cNvSpPr/>
              <p:nvPr/>
            </p:nvSpPr>
            <p:spPr bwMode="auto">
              <a:xfrm>
                <a:off x="719137" y="2884168"/>
                <a:ext cx="5376845" cy="9365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50000"/>
                  </a:lnSpc>
                  <a:spcBef>
                    <a:spcPct val="0"/>
                  </a:spcBef>
                  <a:buFont typeface="Arial" panose="020B0604020202020204" pitchFamily="34" charset="0"/>
                  <a:buChar char="•"/>
                </a:pPr>
                <a:r>
                  <a:rPr lang="en-US" altLang="zh-CN" sz="1100" dirty="0"/>
                  <a:t>Supporting text here. </a:t>
                </a:r>
              </a:p>
              <a:p>
                <a:pPr marL="171450" indent="-171450" algn="r">
                  <a:lnSpc>
                    <a:spcPct val="150000"/>
                  </a:lnSpc>
                  <a:spcBef>
                    <a:spcPct val="0"/>
                  </a:spcBef>
                  <a:buFont typeface="Arial" panose="020B0604020202020204" pitchFamily="34" charset="0"/>
                  <a:buChar char="•"/>
                </a:pPr>
                <a:r>
                  <a:rPr lang="en-US" altLang="zh-CN" sz="1100" dirty="0"/>
                  <a:t>……</a:t>
                </a:r>
                <a:endParaRPr lang="zh-CN" altLang="en-US" sz="1100" dirty="0"/>
              </a:p>
            </p:txBody>
          </p:sp>
          <p:sp>
            <p:nvSpPr>
              <p:cNvPr id="30" name="íSľíḓe">
                <a:extLst>
                  <a:ext uri="{FF2B5EF4-FFF2-40B4-BE49-F238E27FC236}">
                    <a16:creationId xmlns="" xmlns:a16="http://schemas.microsoft.com/office/drawing/2014/main" id="{CBA8735B-B32B-4562-B847-54BDA759F272}"/>
                  </a:ext>
                </a:extLst>
              </p:cNvPr>
              <p:cNvSpPr txBox="1"/>
              <p:nvPr/>
            </p:nvSpPr>
            <p:spPr bwMode="auto">
              <a:xfrm>
                <a:off x="719137" y="2442364"/>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cxnSp>
          <p:nvCxnSpPr>
            <p:cNvPr id="27" name="直接连接符 26">
              <a:extLst>
                <a:ext uri="{FF2B5EF4-FFF2-40B4-BE49-F238E27FC236}">
                  <a16:creationId xmlns="" xmlns:a16="http://schemas.microsoft.com/office/drawing/2014/main" id="{1FF5CCAB-FBF7-4941-8D4A-687EA856A9FA}"/>
                </a:ext>
              </a:extLst>
            </p:cNvPr>
            <p:cNvCxnSpPr/>
            <p:nvPr/>
          </p:nvCxnSpPr>
          <p:spPr>
            <a:xfrm>
              <a:off x="669925" y="3294000"/>
              <a:ext cx="312351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 xmlns:a16="http://schemas.microsoft.com/office/drawing/2014/main" id="{684D93D7-6801-4F14-A90A-F6D550BB1886}"/>
                </a:ext>
              </a:extLst>
            </p:cNvPr>
            <p:cNvCxnSpPr>
              <a:cxnSpLocks/>
            </p:cNvCxnSpPr>
            <p:nvPr/>
          </p:nvCxnSpPr>
          <p:spPr>
            <a:xfrm>
              <a:off x="8397771" y="3294000"/>
              <a:ext cx="3123516" cy="0"/>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3965558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smtClean="0"/>
              <a:t>区块链全局</a:t>
            </a:r>
            <a:r>
              <a:rPr lang="zh-CN" altLang="en-US" dirty="0"/>
              <a:t>分析</a:t>
            </a:r>
            <a:r>
              <a:rPr lang="en-US" altLang="zh-CN" dirty="0"/>
              <a:t>-</a:t>
            </a:r>
            <a:r>
              <a:rPr lang="zh-CN" altLang="en-US" dirty="0"/>
              <a:t>时间维度</a:t>
            </a:r>
          </a:p>
        </p:txBody>
      </p:sp>
      <p:grpSp>
        <p:nvGrpSpPr>
          <p:cNvPr id="4" name="组合 3"/>
          <p:cNvGrpSpPr/>
          <p:nvPr/>
        </p:nvGrpSpPr>
        <p:grpSpPr>
          <a:xfrm>
            <a:off x="5871223" y="2001714"/>
            <a:ext cx="5477489" cy="3817401"/>
            <a:chOff x="5480563" y="3043858"/>
            <a:chExt cx="5477489" cy="3817401"/>
          </a:xfrm>
        </p:grpSpPr>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63" y="3043858"/>
              <a:ext cx="5477489" cy="3817401"/>
            </a:xfrm>
            <a:prstGeom prst="rect">
              <a:avLst/>
            </a:prstGeom>
          </p:spPr>
        </p:pic>
        <p:sp>
          <p:nvSpPr>
            <p:cNvPr id="3" name="矩形 2"/>
            <p:cNvSpPr/>
            <p:nvPr/>
          </p:nvSpPr>
          <p:spPr>
            <a:xfrm>
              <a:off x="5480563" y="3557247"/>
              <a:ext cx="4641621" cy="2949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p:cNvSpPr/>
          <p:nvPr/>
        </p:nvSpPr>
        <p:spPr>
          <a:xfrm>
            <a:off x="669924" y="2018188"/>
            <a:ext cx="3046670" cy="461665"/>
          </a:xfrm>
          <a:prstGeom prst="rect">
            <a:avLst/>
          </a:prstGeom>
        </p:spPr>
        <p:txBody>
          <a:bodyPr wrap="square">
            <a:spAutoFit/>
          </a:bodyPr>
          <a:lstStyle/>
          <a:p>
            <a:r>
              <a:rPr lang="zh-CN" altLang="en-US" sz="2400" b="1" dirty="0">
                <a:latin typeface="+mj-ea"/>
                <a:ea typeface="+mj-ea"/>
              </a:rPr>
              <a:t>第一</a:t>
            </a:r>
            <a:r>
              <a:rPr lang="zh-CN" altLang="en-US" sz="2400" b="1" dirty="0" smtClean="0">
                <a:latin typeface="+mj-ea"/>
                <a:ea typeface="+mj-ea"/>
              </a:rPr>
              <a:t>阶段（</a:t>
            </a:r>
            <a:r>
              <a:rPr lang="en-US" altLang="zh-CN" sz="2400" b="1" dirty="0" smtClean="0">
                <a:latin typeface="+mj-ea"/>
                <a:ea typeface="+mj-ea"/>
              </a:rPr>
              <a:t>2008</a:t>
            </a:r>
            <a:r>
              <a:rPr lang="zh-CN" altLang="en-US" sz="2400" b="1" dirty="0" smtClean="0">
                <a:latin typeface="+mj-ea"/>
                <a:ea typeface="+mj-ea"/>
              </a:rPr>
              <a:t>）</a:t>
            </a:r>
            <a:endParaRPr lang="zh-CN" altLang="en-US" sz="2400" dirty="0">
              <a:latin typeface="+mj-ea"/>
              <a:ea typeface="+mj-ea"/>
            </a:endParaRPr>
          </a:p>
        </p:txBody>
      </p:sp>
      <p:sp>
        <p:nvSpPr>
          <p:cNvPr id="15" name="矩形 14"/>
          <p:cNvSpPr/>
          <p:nvPr/>
        </p:nvSpPr>
        <p:spPr>
          <a:xfrm>
            <a:off x="669924" y="3464145"/>
            <a:ext cx="4683741" cy="923330"/>
          </a:xfrm>
          <a:prstGeom prst="rect">
            <a:avLst/>
          </a:prstGeom>
        </p:spPr>
        <p:txBody>
          <a:bodyPr wrap="square">
            <a:spAutoFit/>
          </a:bodyPr>
          <a:lstStyle/>
          <a:p>
            <a:r>
              <a:rPr lang="zh-CN" altLang="en-US" b="1" dirty="0" smtClean="0">
                <a:latin typeface="+mj-ea"/>
                <a:ea typeface="+mj-ea"/>
              </a:rPr>
              <a:t>代表：数字</a:t>
            </a:r>
            <a:r>
              <a:rPr lang="zh-CN" altLang="en-US" b="1" dirty="0">
                <a:latin typeface="+mj-ea"/>
                <a:ea typeface="+mj-ea"/>
              </a:rPr>
              <a:t>货币</a:t>
            </a:r>
            <a:endParaRPr lang="en-US" altLang="zh-CN" b="1" dirty="0">
              <a:latin typeface="+mj-ea"/>
              <a:ea typeface="+mj-ea"/>
            </a:endParaRPr>
          </a:p>
          <a:p>
            <a:endParaRPr lang="en-US" altLang="zh-CN" dirty="0" smtClean="0">
              <a:latin typeface="+mj-ea"/>
              <a:ea typeface="+mj-ea"/>
            </a:endParaRPr>
          </a:p>
          <a:p>
            <a:r>
              <a:rPr lang="zh-CN" altLang="en-US" dirty="0" smtClean="0">
                <a:latin typeface="+mj-ea"/>
                <a:ea typeface="+mj-ea"/>
              </a:rPr>
              <a:t>去</a:t>
            </a:r>
            <a:r>
              <a:rPr lang="zh-CN" altLang="en-US" dirty="0">
                <a:latin typeface="+mj-ea"/>
                <a:ea typeface="+mj-ea"/>
              </a:rPr>
              <a:t>中心化的数字支付系统无障碍的价值转换</a:t>
            </a:r>
          </a:p>
        </p:txBody>
      </p:sp>
      <p:sp>
        <p:nvSpPr>
          <p:cNvPr id="16" name="矩形 15"/>
          <p:cNvSpPr/>
          <p:nvPr/>
        </p:nvSpPr>
        <p:spPr>
          <a:xfrm>
            <a:off x="669924" y="2775426"/>
            <a:ext cx="3666102" cy="369332"/>
          </a:xfrm>
          <a:prstGeom prst="rect">
            <a:avLst/>
          </a:prstGeom>
        </p:spPr>
        <p:txBody>
          <a:bodyPr wrap="square">
            <a:spAutoFit/>
          </a:bodyPr>
          <a:lstStyle/>
          <a:p>
            <a:r>
              <a:rPr lang="zh-CN" altLang="en-US" b="1" dirty="0" smtClean="0">
                <a:latin typeface="+mj-ea"/>
                <a:ea typeface="+mj-ea"/>
              </a:rPr>
              <a:t>中心化信任</a:t>
            </a:r>
            <a:r>
              <a:rPr lang="en-US" altLang="zh-CN" b="1" dirty="0" smtClean="0">
                <a:latin typeface="+mj-ea"/>
                <a:ea typeface="+mj-ea"/>
              </a:rPr>
              <a:t>-&gt;</a:t>
            </a:r>
            <a:r>
              <a:rPr lang="zh-CN" altLang="en-US" b="1" dirty="0" smtClean="0">
                <a:latin typeface="+mj-ea"/>
                <a:ea typeface="+mj-ea"/>
              </a:rPr>
              <a:t>机器</a:t>
            </a:r>
            <a:r>
              <a:rPr lang="zh-CN" altLang="en-US" b="1" dirty="0">
                <a:latin typeface="+mj-ea"/>
                <a:ea typeface="+mj-ea"/>
              </a:rPr>
              <a:t>信任</a:t>
            </a:r>
            <a:endParaRPr lang="zh-CN" altLang="en-US" dirty="0">
              <a:latin typeface="+mj-ea"/>
              <a:ea typeface="+mj-ea"/>
            </a:endParaRPr>
          </a:p>
        </p:txBody>
      </p:sp>
      <p:sp>
        <p:nvSpPr>
          <p:cNvPr id="17" name="矩形 16"/>
          <p:cNvSpPr/>
          <p:nvPr/>
        </p:nvSpPr>
        <p:spPr>
          <a:xfrm>
            <a:off x="669924" y="5118538"/>
            <a:ext cx="4683741" cy="369332"/>
          </a:xfrm>
          <a:prstGeom prst="rect">
            <a:avLst/>
          </a:prstGeom>
        </p:spPr>
        <p:txBody>
          <a:bodyPr wrap="square">
            <a:spAutoFit/>
          </a:bodyPr>
          <a:lstStyle/>
          <a:p>
            <a:r>
              <a:rPr lang="zh-CN" altLang="en-US" b="1" i="1" dirty="0" smtClean="0">
                <a:latin typeface="+mj-ea"/>
                <a:ea typeface="+mj-ea"/>
              </a:rPr>
              <a:t>讲一个小案例</a:t>
            </a:r>
            <a:endParaRPr lang="zh-CN" altLang="en-US" i="1" dirty="0">
              <a:latin typeface="+mj-ea"/>
              <a:ea typeface="+mj-ea"/>
            </a:endParaRPr>
          </a:p>
        </p:txBody>
      </p:sp>
    </p:spTree>
    <p:extLst>
      <p:ext uri="{BB962C8B-B14F-4D97-AF65-F5344CB8AC3E}">
        <p14:creationId xmlns:p14="http://schemas.microsoft.com/office/powerpoint/2010/main" val="131975366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8B2978-64FD-415C-9DB4-583AA83CBC67}"/>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0AFF5A47-5A39-4F52-A860-61D82D8D6532}"/>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F3703254-CDE7-4D90-9F66-4736DBCCF269}"/>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dirty="0"/>
          </a:p>
        </p:txBody>
      </p:sp>
      <p:grpSp>
        <p:nvGrpSpPr>
          <p:cNvPr id="5" name="7434b0a6-a059-4c77-aa3b-bc782068762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0F14E4D7-0AEA-47E5-8D8E-2D1FADA9E56C}"/>
              </a:ext>
            </a:extLst>
          </p:cNvPr>
          <p:cNvGrpSpPr>
            <a:grpSpLocks noChangeAspect="1"/>
          </p:cNvGrpSpPr>
          <p:nvPr>
            <p:custDataLst>
              <p:tags r:id="rId1"/>
            </p:custDataLst>
          </p:nvPr>
        </p:nvGrpSpPr>
        <p:grpSpPr>
          <a:xfrm>
            <a:off x="673099" y="1130300"/>
            <a:ext cx="10847389" cy="5006975"/>
            <a:chOff x="673099" y="1130300"/>
            <a:chExt cx="10847389" cy="5006975"/>
          </a:xfrm>
        </p:grpSpPr>
        <p:grpSp>
          <p:nvGrpSpPr>
            <p:cNvPr id="6" name="íṡļïḓé">
              <a:extLst>
                <a:ext uri="{FF2B5EF4-FFF2-40B4-BE49-F238E27FC236}">
                  <a16:creationId xmlns="" xmlns:a16="http://schemas.microsoft.com/office/drawing/2014/main" id="{B51D2946-8D9D-4717-9176-D559EB5116F1}"/>
                </a:ext>
              </a:extLst>
            </p:cNvPr>
            <p:cNvGrpSpPr/>
            <p:nvPr/>
          </p:nvGrpSpPr>
          <p:grpSpPr>
            <a:xfrm>
              <a:off x="1437924" y="3102561"/>
              <a:ext cx="1012825" cy="1012825"/>
              <a:chOff x="5224465" y="1729581"/>
              <a:chExt cx="1012825" cy="1012825"/>
            </a:xfrm>
          </p:grpSpPr>
          <p:sp>
            <p:nvSpPr>
              <p:cNvPr id="43" name="ïşlïḍè">
                <a:extLst>
                  <a:ext uri="{FF2B5EF4-FFF2-40B4-BE49-F238E27FC236}">
                    <a16:creationId xmlns="" xmlns:a16="http://schemas.microsoft.com/office/drawing/2014/main" id="{2F11BDA8-1ACA-4102-B58B-8BE935FCA8D1}"/>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4" name="íS1íḍe">
                <a:extLst>
                  <a:ext uri="{FF2B5EF4-FFF2-40B4-BE49-F238E27FC236}">
                    <a16:creationId xmlns="" xmlns:a16="http://schemas.microsoft.com/office/drawing/2014/main" id="{DDB94609-BE92-40B3-AA82-04D0C1779A01}"/>
                  </a:ext>
                </a:extLst>
              </p:cNvPr>
              <p:cNvSpPr/>
              <p:nvPr/>
            </p:nvSpPr>
            <p:spPr>
              <a:xfrm flipH="1">
                <a:off x="5314351" y="1819467"/>
                <a:ext cx="833053" cy="83305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45" name="îṩlïďê">
                <a:extLst>
                  <a:ext uri="{FF2B5EF4-FFF2-40B4-BE49-F238E27FC236}">
                    <a16:creationId xmlns="" xmlns:a16="http://schemas.microsoft.com/office/drawing/2014/main" id="{73B5AF23-4ED0-439B-86C0-D7615F528AC5}"/>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7" name="íşḻîḓè">
              <a:extLst>
                <a:ext uri="{FF2B5EF4-FFF2-40B4-BE49-F238E27FC236}">
                  <a16:creationId xmlns="" xmlns:a16="http://schemas.microsoft.com/office/drawing/2014/main" id="{9E538E92-1259-4627-A5B5-93A8CE7698A7}"/>
                </a:ext>
              </a:extLst>
            </p:cNvPr>
            <p:cNvGrpSpPr/>
            <p:nvPr/>
          </p:nvGrpSpPr>
          <p:grpSpPr>
            <a:xfrm rot="5400000">
              <a:off x="1670680" y="2409332"/>
              <a:ext cx="547311" cy="862012"/>
              <a:chOff x="4621590" y="1805781"/>
              <a:chExt cx="547311" cy="862012"/>
            </a:xfrm>
          </p:grpSpPr>
          <p:sp>
            <p:nvSpPr>
              <p:cNvPr id="41" name="íšḻiḓe">
                <a:extLst>
                  <a:ext uri="{FF2B5EF4-FFF2-40B4-BE49-F238E27FC236}">
                    <a16:creationId xmlns="" xmlns:a16="http://schemas.microsoft.com/office/drawing/2014/main" id="{34D1902A-8A5B-4BF2-B14E-68530E4B2F3D}"/>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42" name="直接连接符 41">
                <a:extLst>
                  <a:ext uri="{FF2B5EF4-FFF2-40B4-BE49-F238E27FC236}">
                    <a16:creationId xmlns="" xmlns:a16="http://schemas.microsoft.com/office/drawing/2014/main" id="{5C7E1545-7C9A-4B91-8A33-EB7509C521E1}"/>
                  </a:ext>
                </a:extLst>
              </p:cNvPr>
              <p:cNvCxnSpPr>
                <a:endCxn id="40" idx="2"/>
              </p:cNvCxnSpPr>
              <p:nvPr/>
            </p:nvCxnSpPr>
            <p:spPr>
              <a:xfrm rot="16200000" flipH="1" flipV="1">
                <a:off x="4798808" y="2057186"/>
                <a:ext cx="2382" cy="356817"/>
              </a:xfrm>
              <a:prstGeom prst="line">
                <a:avLst/>
              </a:prstGeom>
              <a:ln w="25400" cap="rnd">
                <a:solidFill>
                  <a:schemeClr val="bg1">
                    <a:lumMod val="75000"/>
                  </a:schemeClr>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grpSp>
          <p:nvGrpSpPr>
            <p:cNvPr id="8" name="îṥľíďè">
              <a:extLst>
                <a:ext uri="{FF2B5EF4-FFF2-40B4-BE49-F238E27FC236}">
                  <a16:creationId xmlns="" xmlns:a16="http://schemas.microsoft.com/office/drawing/2014/main" id="{C9A5A941-F692-4066-AA76-B5A863514FF9}"/>
                </a:ext>
              </a:extLst>
            </p:cNvPr>
            <p:cNvGrpSpPr/>
            <p:nvPr/>
          </p:nvGrpSpPr>
          <p:grpSpPr>
            <a:xfrm>
              <a:off x="673099" y="1130300"/>
              <a:ext cx="2542477" cy="1436382"/>
              <a:chOff x="673099" y="1130300"/>
              <a:chExt cx="2542477" cy="1436382"/>
            </a:xfrm>
          </p:grpSpPr>
          <p:sp>
            <p:nvSpPr>
              <p:cNvPr id="39" name="iSlíḑé">
                <a:extLst>
                  <a:ext uri="{FF2B5EF4-FFF2-40B4-BE49-F238E27FC236}">
                    <a16:creationId xmlns="" xmlns:a16="http://schemas.microsoft.com/office/drawing/2014/main" id="{216C7307-990B-49E5-A523-122B8A798127}"/>
                  </a:ext>
                </a:extLst>
              </p:cNvPr>
              <p:cNvSpPr txBox="1"/>
              <p:nvPr/>
            </p:nvSpPr>
            <p:spPr bwMode="auto">
              <a:xfrm>
                <a:off x="673099" y="1130300"/>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40" name="ïśļiḋê">
                <a:extLst>
                  <a:ext uri="{FF2B5EF4-FFF2-40B4-BE49-F238E27FC236}">
                    <a16:creationId xmlns="" xmlns:a16="http://schemas.microsoft.com/office/drawing/2014/main" id="{70FC26DE-75B3-4BF8-ADD3-E464FC852B75}"/>
                  </a:ext>
                </a:extLst>
              </p:cNvPr>
              <p:cNvSpPr/>
              <p:nvPr/>
            </p:nvSpPr>
            <p:spPr bwMode="auto">
              <a:xfrm>
                <a:off x="673099" y="1572106"/>
                <a:ext cx="2542477" cy="99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4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a:t>
                </a:r>
              </a:p>
            </p:txBody>
          </p:sp>
        </p:grpSp>
        <p:grpSp>
          <p:nvGrpSpPr>
            <p:cNvPr id="9" name="ïşḷîḍê">
              <a:extLst>
                <a:ext uri="{FF2B5EF4-FFF2-40B4-BE49-F238E27FC236}">
                  <a16:creationId xmlns="" xmlns:a16="http://schemas.microsoft.com/office/drawing/2014/main" id="{551ABC31-EE97-435F-BAEC-FA7111C9356B}"/>
                </a:ext>
              </a:extLst>
            </p:cNvPr>
            <p:cNvGrpSpPr/>
            <p:nvPr/>
          </p:nvGrpSpPr>
          <p:grpSpPr>
            <a:xfrm>
              <a:off x="6209707" y="1130300"/>
              <a:ext cx="2542477" cy="1436382"/>
              <a:chOff x="6209707" y="1130300"/>
              <a:chExt cx="2542477" cy="1436382"/>
            </a:xfrm>
          </p:grpSpPr>
          <p:sp>
            <p:nvSpPr>
              <p:cNvPr id="37" name="ïṩľíḑè">
                <a:extLst>
                  <a:ext uri="{FF2B5EF4-FFF2-40B4-BE49-F238E27FC236}">
                    <a16:creationId xmlns="" xmlns:a16="http://schemas.microsoft.com/office/drawing/2014/main" id="{582869BE-CAA7-46DB-9825-89B9B3F9F343}"/>
                  </a:ext>
                </a:extLst>
              </p:cNvPr>
              <p:cNvSpPr txBox="1"/>
              <p:nvPr/>
            </p:nvSpPr>
            <p:spPr bwMode="auto">
              <a:xfrm>
                <a:off x="6209707" y="1130300"/>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38" name="îŝļidé">
                <a:extLst>
                  <a:ext uri="{FF2B5EF4-FFF2-40B4-BE49-F238E27FC236}">
                    <a16:creationId xmlns="" xmlns:a16="http://schemas.microsoft.com/office/drawing/2014/main" id="{7A1205AA-9F88-4F0F-A77F-12C5D57EDE4B}"/>
                  </a:ext>
                </a:extLst>
              </p:cNvPr>
              <p:cNvSpPr/>
              <p:nvPr/>
            </p:nvSpPr>
            <p:spPr bwMode="auto">
              <a:xfrm>
                <a:off x="6209707" y="1572106"/>
                <a:ext cx="2542477" cy="99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4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a:t>
                </a:r>
              </a:p>
            </p:txBody>
          </p:sp>
        </p:grpSp>
        <p:grpSp>
          <p:nvGrpSpPr>
            <p:cNvPr id="10" name="ïşľïḋe">
              <a:extLst>
                <a:ext uri="{FF2B5EF4-FFF2-40B4-BE49-F238E27FC236}">
                  <a16:creationId xmlns="" xmlns:a16="http://schemas.microsoft.com/office/drawing/2014/main" id="{F3D10702-0854-4A30-9288-D8BD97C0523E}"/>
                </a:ext>
              </a:extLst>
            </p:cNvPr>
            <p:cNvGrpSpPr/>
            <p:nvPr/>
          </p:nvGrpSpPr>
          <p:grpSpPr>
            <a:xfrm>
              <a:off x="8978011" y="4700893"/>
              <a:ext cx="2542477" cy="1436382"/>
              <a:chOff x="8978011" y="1130300"/>
              <a:chExt cx="2542477" cy="1436382"/>
            </a:xfrm>
          </p:grpSpPr>
          <p:sp>
            <p:nvSpPr>
              <p:cNvPr id="35" name="ïS1ïḓé">
                <a:extLst>
                  <a:ext uri="{FF2B5EF4-FFF2-40B4-BE49-F238E27FC236}">
                    <a16:creationId xmlns="" xmlns:a16="http://schemas.microsoft.com/office/drawing/2014/main" id="{87A9F31B-9BAA-43AA-855A-46A85424104B}"/>
                  </a:ext>
                </a:extLst>
              </p:cNvPr>
              <p:cNvSpPr txBox="1"/>
              <p:nvPr/>
            </p:nvSpPr>
            <p:spPr bwMode="auto">
              <a:xfrm>
                <a:off x="8978011" y="1130300"/>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36" name="ïṧlíḓè">
                <a:extLst>
                  <a:ext uri="{FF2B5EF4-FFF2-40B4-BE49-F238E27FC236}">
                    <a16:creationId xmlns="" xmlns:a16="http://schemas.microsoft.com/office/drawing/2014/main" id="{BAEA3294-77CD-4A08-B0A6-D2E0DAA5EC56}"/>
                  </a:ext>
                </a:extLst>
              </p:cNvPr>
              <p:cNvSpPr/>
              <p:nvPr/>
            </p:nvSpPr>
            <p:spPr bwMode="auto">
              <a:xfrm>
                <a:off x="8978011" y="1572106"/>
                <a:ext cx="2542477" cy="99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4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a:t>
                </a:r>
              </a:p>
            </p:txBody>
          </p:sp>
        </p:grpSp>
        <p:grpSp>
          <p:nvGrpSpPr>
            <p:cNvPr id="11" name="íšļïḑè">
              <a:extLst>
                <a:ext uri="{FF2B5EF4-FFF2-40B4-BE49-F238E27FC236}">
                  <a16:creationId xmlns="" xmlns:a16="http://schemas.microsoft.com/office/drawing/2014/main" id="{F541FAF6-10AC-456F-8891-B1B5B2BA4DD5}"/>
                </a:ext>
              </a:extLst>
            </p:cNvPr>
            <p:cNvGrpSpPr/>
            <p:nvPr/>
          </p:nvGrpSpPr>
          <p:grpSpPr>
            <a:xfrm>
              <a:off x="4206229" y="3146931"/>
              <a:ext cx="1012825" cy="1012825"/>
              <a:chOff x="5224465" y="1729581"/>
              <a:chExt cx="1012825" cy="1012825"/>
            </a:xfrm>
          </p:grpSpPr>
          <p:sp>
            <p:nvSpPr>
              <p:cNvPr id="32" name="išļîḍe">
                <a:extLst>
                  <a:ext uri="{FF2B5EF4-FFF2-40B4-BE49-F238E27FC236}">
                    <a16:creationId xmlns="" xmlns:a16="http://schemas.microsoft.com/office/drawing/2014/main" id="{250D1B1C-BF52-49CA-A782-2A4EE01763B6}"/>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33" name="îṡlídè">
                <a:extLst>
                  <a:ext uri="{FF2B5EF4-FFF2-40B4-BE49-F238E27FC236}">
                    <a16:creationId xmlns="" xmlns:a16="http://schemas.microsoft.com/office/drawing/2014/main" id="{91D59DE7-8265-4740-87BC-4090B72A04FC}"/>
                  </a:ext>
                </a:extLst>
              </p:cNvPr>
              <p:cNvSpPr/>
              <p:nvPr/>
            </p:nvSpPr>
            <p:spPr>
              <a:xfrm flipH="1">
                <a:off x="5314351" y="1819467"/>
                <a:ext cx="833053" cy="83305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34" name="íSlîḑê">
                <a:extLst>
                  <a:ext uri="{FF2B5EF4-FFF2-40B4-BE49-F238E27FC236}">
                    <a16:creationId xmlns="" xmlns:a16="http://schemas.microsoft.com/office/drawing/2014/main" id="{9FDB6C56-FE16-4763-898E-0ECE888571C3}"/>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12" name="ïṧļiďé">
              <a:extLst>
                <a:ext uri="{FF2B5EF4-FFF2-40B4-BE49-F238E27FC236}">
                  <a16:creationId xmlns="" xmlns:a16="http://schemas.microsoft.com/office/drawing/2014/main" id="{8CAADD3D-4440-4003-8298-F0F4AB72A4F4}"/>
                </a:ext>
              </a:extLst>
            </p:cNvPr>
            <p:cNvGrpSpPr/>
            <p:nvPr/>
          </p:nvGrpSpPr>
          <p:grpSpPr>
            <a:xfrm rot="16200000" flipV="1">
              <a:off x="4421477" y="3975546"/>
              <a:ext cx="582331" cy="862012"/>
              <a:chOff x="4586570" y="1805781"/>
              <a:chExt cx="582331" cy="862012"/>
            </a:xfrm>
          </p:grpSpPr>
          <p:sp>
            <p:nvSpPr>
              <p:cNvPr id="30" name="ís1îḑé">
                <a:extLst>
                  <a:ext uri="{FF2B5EF4-FFF2-40B4-BE49-F238E27FC236}">
                    <a16:creationId xmlns="" xmlns:a16="http://schemas.microsoft.com/office/drawing/2014/main" id="{1D796261-F056-4F28-BEF4-C862F32CB1B7}"/>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31" name="直接连接符 30">
                <a:extLst>
                  <a:ext uri="{FF2B5EF4-FFF2-40B4-BE49-F238E27FC236}">
                    <a16:creationId xmlns="" xmlns:a16="http://schemas.microsoft.com/office/drawing/2014/main" id="{D5609DB7-A413-4C91-9D3F-D80C997B3DE2}"/>
                  </a:ext>
                </a:extLst>
              </p:cNvPr>
              <p:cNvCxnSpPr>
                <a:endCxn id="22" idx="0"/>
              </p:cNvCxnSpPr>
              <p:nvPr/>
            </p:nvCxnSpPr>
            <p:spPr>
              <a:xfrm rot="16200000" flipH="1" flipV="1">
                <a:off x="4781295" y="2039675"/>
                <a:ext cx="2387" cy="391838"/>
              </a:xfrm>
              <a:prstGeom prst="line">
                <a:avLst/>
              </a:prstGeom>
              <a:ln w="25400" cap="rnd">
                <a:solidFill>
                  <a:schemeClr val="accent1"/>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grpSp>
          <p:nvGrpSpPr>
            <p:cNvPr id="13" name="îslíḓé">
              <a:extLst>
                <a:ext uri="{FF2B5EF4-FFF2-40B4-BE49-F238E27FC236}">
                  <a16:creationId xmlns="" xmlns:a16="http://schemas.microsoft.com/office/drawing/2014/main" id="{E4FAF87F-2B5D-461D-90BD-EDB580C58CC0}"/>
                </a:ext>
              </a:extLst>
            </p:cNvPr>
            <p:cNvGrpSpPr/>
            <p:nvPr/>
          </p:nvGrpSpPr>
          <p:grpSpPr>
            <a:xfrm>
              <a:off x="6974534" y="3146931"/>
              <a:ext cx="1012825" cy="1012825"/>
              <a:chOff x="5224465" y="1729581"/>
              <a:chExt cx="1012825" cy="1012825"/>
            </a:xfrm>
          </p:grpSpPr>
          <p:sp>
            <p:nvSpPr>
              <p:cNvPr id="27" name="íšļïḍè">
                <a:extLst>
                  <a:ext uri="{FF2B5EF4-FFF2-40B4-BE49-F238E27FC236}">
                    <a16:creationId xmlns="" xmlns:a16="http://schemas.microsoft.com/office/drawing/2014/main" id="{91AC55A8-834E-4B86-A6DD-8A703CE4F2B9}"/>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8" name="îṩḷiḋê">
                <a:extLst>
                  <a:ext uri="{FF2B5EF4-FFF2-40B4-BE49-F238E27FC236}">
                    <a16:creationId xmlns="" xmlns:a16="http://schemas.microsoft.com/office/drawing/2014/main" id="{1F115155-8D06-4360-901A-B9F7DB940C7F}"/>
                  </a:ext>
                </a:extLst>
              </p:cNvPr>
              <p:cNvSpPr/>
              <p:nvPr/>
            </p:nvSpPr>
            <p:spPr>
              <a:xfrm flipH="1">
                <a:off x="5314351" y="1819467"/>
                <a:ext cx="833053" cy="83305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9" name="ïSlíḋé">
                <a:extLst>
                  <a:ext uri="{FF2B5EF4-FFF2-40B4-BE49-F238E27FC236}">
                    <a16:creationId xmlns="" xmlns:a16="http://schemas.microsoft.com/office/drawing/2014/main" id="{F66C06C6-60A7-460A-AA50-53AC909DC704}"/>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14" name="ïṡḻïďè">
              <a:extLst>
                <a:ext uri="{FF2B5EF4-FFF2-40B4-BE49-F238E27FC236}">
                  <a16:creationId xmlns="" xmlns:a16="http://schemas.microsoft.com/office/drawing/2014/main" id="{FF4B4384-84FB-4DE4-9E0B-4DD6C5FF27DB}"/>
                </a:ext>
              </a:extLst>
            </p:cNvPr>
            <p:cNvGrpSpPr/>
            <p:nvPr/>
          </p:nvGrpSpPr>
          <p:grpSpPr>
            <a:xfrm>
              <a:off x="9742839" y="3146931"/>
              <a:ext cx="1012825" cy="1012825"/>
              <a:chOff x="5224465" y="1729581"/>
              <a:chExt cx="1012825" cy="1012825"/>
            </a:xfrm>
          </p:grpSpPr>
          <p:sp>
            <p:nvSpPr>
              <p:cNvPr id="24" name="íṡḻîḑé">
                <a:extLst>
                  <a:ext uri="{FF2B5EF4-FFF2-40B4-BE49-F238E27FC236}">
                    <a16:creationId xmlns="" xmlns:a16="http://schemas.microsoft.com/office/drawing/2014/main" id="{45105553-559D-4997-959A-B6EB7371157E}"/>
                  </a:ext>
                </a:extLst>
              </p:cNvPr>
              <p:cNvSpPr/>
              <p:nvPr/>
            </p:nvSpPr>
            <p:spPr>
              <a:xfrm flipH="1">
                <a:off x="5224465" y="1729581"/>
                <a:ext cx="1012825" cy="1012825"/>
              </a:xfrm>
              <a:prstGeom prst="ellipse">
                <a:avLst/>
              </a:prstGeom>
              <a:solidFill>
                <a:srgbClr val="FFFFFF"/>
              </a:solidFill>
              <a:ln w="3175">
                <a:solidFill>
                  <a:srgbClr val="DDDDDD"/>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5" name="íśliḓé">
                <a:extLst>
                  <a:ext uri="{FF2B5EF4-FFF2-40B4-BE49-F238E27FC236}">
                    <a16:creationId xmlns="" xmlns:a16="http://schemas.microsoft.com/office/drawing/2014/main" id="{2D51F312-C72F-4232-9C51-EE3F945020E9}"/>
                  </a:ext>
                </a:extLst>
              </p:cNvPr>
              <p:cNvSpPr/>
              <p:nvPr/>
            </p:nvSpPr>
            <p:spPr>
              <a:xfrm flipH="1">
                <a:off x="5314351" y="1819467"/>
                <a:ext cx="833053" cy="833053"/>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sp>
            <p:nvSpPr>
              <p:cNvPr id="26" name="íṣlïdé">
                <a:extLst>
                  <a:ext uri="{FF2B5EF4-FFF2-40B4-BE49-F238E27FC236}">
                    <a16:creationId xmlns="" xmlns:a16="http://schemas.microsoft.com/office/drawing/2014/main" id="{CCA45A22-C14F-433C-B681-0BB042A9E254}"/>
                  </a:ext>
                </a:extLst>
              </p:cNvPr>
              <p:cNvSpPr/>
              <p:nvPr/>
            </p:nvSpPr>
            <p:spPr bwMode="auto">
              <a:xfrm>
                <a:off x="5541965" y="2047874"/>
                <a:ext cx="377825" cy="376239"/>
              </a:xfrm>
              <a:custGeom>
                <a:avLst/>
                <a:gdLst>
                  <a:gd name="T0" fmla="*/ 984018 w 1589088"/>
                  <a:gd name="T1" fmla="*/ 589506 h 1589088"/>
                  <a:gd name="T2" fmla="*/ 955171 w 1589088"/>
                  <a:gd name="T3" fmla="*/ 645802 h 1589088"/>
                  <a:gd name="T4" fmla="*/ 898294 w 1589088"/>
                  <a:gd name="T5" fmla="*/ 673272 h 1589088"/>
                  <a:gd name="T6" fmla="*/ 881422 w 1589088"/>
                  <a:gd name="T7" fmla="*/ 964824 h 1589088"/>
                  <a:gd name="T8" fmla="*/ 873530 w 1589088"/>
                  <a:gd name="T9" fmla="*/ 1040159 h 1589088"/>
                  <a:gd name="T10" fmla="*/ 824817 w 1589088"/>
                  <a:gd name="T11" fmla="*/ 1084490 h 1589088"/>
                  <a:gd name="T12" fmla="*/ 756238 w 1589088"/>
                  <a:gd name="T13" fmla="*/ 1088026 h 1589088"/>
                  <a:gd name="T14" fmla="*/ 703444 w 1589088"/>
                  <a:gd name="T15" fmla="*/ 1048590 h 1589088"/>
                  <a:gd name="T16" fmla="*/ 686571 w 1589088"/>
                  <a:gd name="T17" fmla="*/ 985493 h 1589088"/>
                  <a:gd name="T18" fmla="*/ 486007 w 1589088"/>
                  <a:gd name="T19" fmla="*/ 893024 h 1589088"/>
                  <a:gd name="T20" fmla="*/ 398106 w 1589088"/>
                  <a:gd name="T21" fmla="*/ 820680 h 1589088"/>
                  <a:gd name="T22" fmla="*/ 402189 w 1589088"/>
                  <a:gd name="T23" fmla="*/ 755134 h 1589088"/>
                  <a:gd name="T24" fmla="*/ 446547 w 1589088"/>
                  <a:gd name="T25" fmla="*/ 706452 h 1589088"/>
                  <a:gd name="T26" fmla="*/ 514037 w 1589088"/>
                  <a:gd name="T27" fmla="*/ 696389 h 1589088"/>
                  <a:gd name="T28" fmla="*/ 570641 w 1589088"/>
                  <a:gd name="T29" fmla="*/ 730385 h 1589088"/>
                  <a:gd name="T30" fmla="*/ 593501 w 1589088"/>
                  <a:gd name="T31" fmla="*/ 794027 h 1589088"/>
                  <a:gd name="T32" fmla="*/ 818558 w 1589088"/>
                  <a:gd name="T33" fmla="*/ 648522 h 1589088"/>
                  <a:gd name="T34" fmla="*/ 785901 w 1589088"/>
                  <a:gd name="T35" fmla="*/ 575091 h 1589088"/>
                  <a:gd name="T36" fmla="*/ 808761 w 1589088"/>
                  <a:gd name="T37" fmla="*/ 511721 h 1589088"/>
                  <a:gd name="T38" fmla="*/ 865365 w 1589088"/>
                  <a:gd name="T39" fmla="*/ 477726 h 1589088"/>
                  <a:gd name="T40" fmla="*/ 728574 w 1589088"/>
                  <a:gd name="T41" fmla="*/ 144010 h 1589088"/>
                  <a:gd name="T42" fmla="*/ 531280 w 1589088"/>
                  <a:gd name="T43" fmla="*/ 182593 h 1589088"/>
                  <a:gd name="T44" fmla="*/ 353281 w 1589088"/>
                  <a:gd name="T45" fmla="*/ 288291 h 1589088"/>
                  <a:gd name="T46" fmla="*/ 219577 w 1589088"/>
                  <a:gd name="T47" fmla="*/ 451592 h 1589088"/>
                  <a:gd name="T48" fmla="*/ 152454 w 1589088"/>
                  <a:gd name="T49" fmla="*/ 642880 h 1589088"/>
                  <a:gd name="T50" fmla="*/ 152454 w 1589088"/>
                  <a:gd name="T51" fmla="*/ 843135 h 1589088"/>
                  <a:gd name="T52" fmla="*/ 219577 w 1589088"/>
                  <a:gd name="T53" fmla="*/ 1034422 h 1589088"/>
                  <a:gd name="T54" fmla="*/ 353281 w 1589088"/>
                  <a:gd name="T55" fmla="*/ 1197724 h 1589088"/>
                  <a:gd name="T56" fmla="*/ 531280 w 1589088"/>
                  <a:gd name="T57" fmla="*/ 1303421 h 1589088"/>
                  <a:gd name="T58" fmla="*/ 728574 w 1589088"/>
                  <a:gd name="T59" fmla="*/ 1341734 h 1589088"/>
                  <a:gd name="T60" fmla="*/ 927227 w 1589088"/>
                  <a:gd name="T61" fmla="*/ 1312931 h 1589088"/>
                  <a:gd name="T62" fmla="*/ 1109302 w 1589088"/>
                  <a:gd name="T63" fmla="*/ 1217015 h 1589088"/>
                  <a:gd name="T64" fmla="*/ 1251431 w 1589088"/>
                  <a:gd name="T65" fmla="*/ 1059964 h 1589088"/>
                  <a:gd name="T66" fmla="*/ 1328065 w 1589088"/>
                  <a:gd name="T67" fmla="*/ 871393 h 1589088"/>
                  <a:gd name="T68" fmla="*/ 1337576 w 1589088"/>
                  <a:gd name="T69" fmla="*/ 671410 h 1589088"/>
                  <a:gd name="T70" fmla="*/ 1280237 w 1589088"/>
                  <a:gd name="T71" fmla="*/ 477677 h 1589088"/>
                  <a:gd name="T72" fmla="*/ 1155500 w 1589088"/>
                  <a:gd name="T73" fmla="*/ 308670 h 1589088"/>
                  <a:gd name="T74" fmla="*/ 981849 w 1589088"/>
                  <a:gd name="T75" fmla="*/ 193462 h 1589088"/>
                  <a:gd name="T76" fmla="*/ 785915 w 1589088"/>
                  <a:gd name="T77" fmla="*/ 145640 h 1589088"/>
                  <a:gd name="T78" fmla="*/ 902226 w 1589088"/>
                  <a:gd name="T79" fmla="*/ 17390 h 1589088"/>
                  <a:gd name="T80" fmla="*/ 1136207 w 1589088"/>
                  <a:gd name="T81" fmla="*/ 112491 h 1589088"/>
                  <a:gd name="T82" fmla="*/ 1320999 w 1589088"/>
                  <a:gd name="T83" fmla="*/ 276063 h 1589088"/>
                  <a:gd name="T84" fmla="*/ 1429702 w 1589088"/>
                  <a:gd name="T85" fmla="*/ 459201 h 1589088"/>
                  <a:gd name="T86" fmla="*/ 1481334 w 1589088"/>
                  <a:gd name="T87" fmla="*/ 660270 h 1589088"/>
                  <a:gd name="T88" fmla="*/ 1475356 w 1589088"/>
                  <a:gd name="T89" fmla="*/ 866502 h 1589088"/>
                  <a:gd name="T90" fmla="*/ 1412581 w 1589088"/>
                  <a:gd name="T91" fmla="*/ 1064855 h 1589088"/>
                  <a:gd name="T92" fmla="*/ 1892771 w 1589088"/>
                  <a:gd name="T93" fmla="*/ 1636001 h 1589088"/>
                  <a:gd name="T94" fmla="*/ 1896304 w 1589088"/>
                  <a:gd name="T95" fmla="*/ 1759632 h 1589088"/>
                  <a:gd name="T96" fmla="*/ 1783798 w 1589088"/>
                  <a:gd name="T97" fmla="*/ 1885980 h 1589088"/>
                  <a:gd name="T98" fmla="*/ 1662866 w 1589088"/>
                  <a:gd name="T99" fmla="*/ 1900381 h 1589088"/>
                  <a:gd name="T100" fmla="*/ 1104954 w 1589088"/>
                  <a:gd name="T101" fmla="*/ 1391458 h 1589088"/>
                  <a:gd name="T102" fmla="*/ 909835 w 1589088"/>
                  <a:gd name="T103" fmla="*/ 1466451 h 1589088"/>
                  <a:gd name="T104" fmla="*/ 704388 w 1589088"/>
                  <a:gd name="T105" fmla="*/ 1484656 h 1589088"/>
                  <a:gd name="T106" fmla="*/ 501116 w 1589088"/>
                  <a:gd name="T107" fmla="*/ 1445528 h 1589088"/>
                  <a:gd name="T108" fmla="*/ 313061 w 1589088"/>
                  <a:gd name="T109" fmla="*/ 1349069 h 1589088"/>
                  <a:gd name="T110" fmla="*/ 143758 w 1589088"/>
                  <a:gd name="T111" fmla="*/ 1181965 h 1589088"/>
                  <a:gd name="T112" fmla="*/ 30708 w 1589088"/>
                  <a:gd name="T113" fmla="*/ 954538 h 1589088"/>
                  <a:gd name="T114" fmla="*/ 815 w 1589088"/>
                  <a:gd name="T115" fmla="*/ 707277 h 1589088"/>
                  <a:gd name="T116" fmla="*/ 54351 w 1589088"/>
                  <a:gd name="T117" fmla="*/ 463275 h 1589088"/>
                  <a:gd name="T118" fmla="*/ 191315 w 1589088"/>
                  <a:gd name="T119" fmla="*/ 245360 h 1589088"/>
                  <a:gd name="T120" fmla="*/ 397577 w 1589088"/>
                  <a:gd name="T121" fmla="*/ 85319 h 1589088"/>
                  <a:gd name="T122" fmla="*/ 636177 w 1589088"/>
                  <a:gd name="T123" fmla="*/ 7880 h 15890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1589088" h="1589088">
                    <a:moveTo>
                      <a:pt x="916859" y="288925"/>
                    </a:moveTo>
                    <a:lnTo>
                      <a:pt x="954088" y="332030"/>
                    </a:lnTo>
                    <a:lnTo>
                      <a:pt x="816067" y="450682"/>
                    </a:lnTo>
                    <a:lnTo>
                      <a:pt x="817430" y="454085"/>
                    </a:lnTo>
                    <a:lnTo>
                      <a:pt x="818338" y="457488"/>
                    </a:lnTo>
                    <a:lnTo>
                      <a:pt x="819246" y="461118"/>
                    </a:lnTo>
                    <a:lnTo>
                      <a:pt x="820381" y="464748"/>
                    </a:lnTo>
                    <a:lnTo>
                      <a:pt x="820835" y="468378"/>
                    </a:lnTo>
                    <a:lnTo>
                      <a:pt x="821289" y="472008"/>
                    </a:lnTo>
                    <a:lnTo>
                      <a:pt x="821743" y="475865"/>
                    </a:lnTo>
                    <a:lnTo>
                      <a:pt x="821743" y="479722"/>
                    </a:lnTo>
                    <a:lnTo>
                      <a:pt x="821743" y="483805"/>
                    </a:lnTo>
                    <a:lnTo>
                      <a:pt x="821289" y="487662"/>
                    </a:lnTo>
                    <a:lnTo>
                      <a:pt x="820835" y="491746"/>
                    </a:lnTo>
                    <a:lnTo>
                      <a:pt x="820154" y="495602"/>
                    </a:lnTo>
                    <a:lnTo>
                      <a:pt x="819246" y="499459"/>
                    </a:lnTo>
                    <a:lnTo>
                      <a:pt x="818338" y="503089"/>
                    </a:lnTo>
                    <a:lnTo>
                      <a:pt x="816976" y="506946"/>
                    </a:lnTo>
                    <a:lnTo>
                      <a:pt x="815840" y="510349"/>
                    </a:lnTo>
                    <a:lnTo>
                      <a:pt x="814251" y="513979"/>
                    </a:lnTo>
                    <a:lnTo>
                      <a:pt x="812662" y="517382"/>
                    </a:lnTo>
                    <a:lnTo>
                      <a:pt x="810619" y="520785"/>
                    </a:lnTo>
                    <a:lnTo>
                      <a:pt x="808803" y="523961"/>
                    </a:lnTo>
                    <a:lnTo>
                      <a:pt x="806760" y="527137"/>
                    </a:lnTo>
                    <a:lnTo>
                      <a:pt x="804263" y="530313"/>
                    </a:lnTo>
                    <a:lnTo>
                      <a:pt x="801993" y="533036"/>
                    </a:lnTo>
                    <a:lnTo>
                      <a:pt x="799496" y="535985"/>
                    </a:lnTo>
                    <a:lnTo>
                      <a:pt x="796772" y="538707"/>
                    </a:lnTo>
                    <a:lnTo>
                      <a:pt x="794048" y="541203"/>
                    </a:lnTo>
                    <a:lnTo>
                      <a:pt x="791324" y="543698"/>
                    </a:lnTo>
                    <a:lnTo>
                      <a:pt x="788146" y="545967"/>
                    </a:lnTo>
                    <a:lnTo>
                      <a:pt x="785194" y="548009"/>
                    </a:lnTo>
                    <a:lnTo>
                      <a:pt x="781789" y="550051"/>
                    </a:lnTo>
                    <a:lnTo>
                      <a:pt x="778611" y="552093"/>
                    </a:lnTo>
                    <a:lnTo>
                      <a:pt x="775433" y="553908"/>
                    </a:lnTo>
                    <a:lnTo>
                      <a:pt x="771801" y="555496"/>
                    </a:lnTo>
                    <a:lnTo>
                      <a:pt x="768396" y="556857"/>
                    </a:lnTo>
                    <a:lnTo>
                      <a:pt x="764537" y="558218"/>
                    </a:lnTo>
                    <a:lnTo>
                      <a:pt x="760905" y="559352"/>
                    </a:lnTo>
                    <a:lnTo>
                      <a:pt x="757046" y="560260"/>
                    </a:lnTo>
                    <a:lnTo>
                      <a:pt x="753413" y="560940"/>
                    </a:lnTo>
                    <a:lnTo>
                      <a:pt x="749327" y="561621"/>
                    </a:lnTo>
                    <a:lnTo>
                      <a:pt x="745241" y="562075"/>
                    </a:lnTo>
                    <a:lnTo>
                      <a:pt x="692121" y="754005"/>
                    </a:lnTo>
                    <a:lnTo>
                      <a:pt x="697343" y="756728"/>
                    </a:lnTo>
                    <a:lnTo>
                      <a:pt x="702110" y="759904"/>
                    </a:lnTo>
                    <a:lnTo>
                      <a:pt x="706650" y="763080"/>
                    </a:lnTo>
                    <a:lnTo>
                      <a:pt x="710963" y="766937"/>
                    </a:lnTo>
                    <a:lnTo>
                      <a:pt x="715049" y="770794"/>
                    </a:lnTo>
                    <a:lnTo>
                      <a:pt x="718908" y="774877"/>
                    </a:lnTo>
                    <a:lnTo>
                      <a:pt x="722313" y="779188"/>
                    </a:lnTo>
                    <a:lnTo>
                      <a:pt x="725718" y="783952"/>
                    </a:lnTo>
                    <a:lnTo>
                      <a:pt x="728670" y="788943"/>
                    </a:lnTo>
                    <a:lnTo>
                      <a:pt x="731167" y="793934"/>
                    </a:lnTo>
                    <a:lnTo>
                      <a:pt x="733437" y="799379"/>
                    </a:lnTo>
                    <a:lnTo>
                      <a:pt x="735253" y="804824"/>
                    </a:lnTo>
                    <a:lnTo>
                      <a:pt x="736615" y="810496"/>
                    </a:lnTo>
                    <a:lnTo>
                      <a:pt x="737750" y="816167"/>
                    </a:lnTo>
                    <a:lnTo>
                      <a:pt x="738431" y="822066"/>
                    </a:lnTo>
                    <a:lnTo>
                      <a:pt x="738658" y="828191"/>
                    </a:lnTo>
                    <a:lnTo>
                      <a:pt x="738658" y="832729"/>
                    </a:lnTo>
                    <a:lnTo>
                      <a:pt x="738431" y="836812"/>
                    </a:lnTo>
                    <a:lnTo>
                      <a:pt x="737523" y="840896"/>
                    </a:lnTo>
                    <a:lnTo>
                      <a:pt x="736842" y="844980"/>
                    </a:lnTo>
                    <a:lnTo>
                      <a:pt x="735934" y="849063"/>
                    </a:lnTo>
                    <a:lnTo>
                      <a:pt x="734799" y="852920"/>
                    </a:lnTo>
                    <a:lnTo>
                      <a:pt x="733664" y="856777"/>
                    </a:lnTo>
                    <a:lnTo>
                      <a:pt x="732075" y="860407"/>
                    </a:lnTo>
                    <a:lnTo>
                      <a:pt x="730259" y="864263"/>
                    </a:lnTo>
                    <a:lnTo>
                      <a:pt x="728670" y="867666"/>
                    </a:lnTo>
                    <a:lnTo>
                      <a:pt x="726626" y="871296"/>
                    </a:lnTo>
                    <a:lnTo>
                      <a:pt x="724583" y="874699"/>
                    </a:lnTo>
                    <a:lnTo>
                      <a:pt x="722086" y="877876"/>
                    </a:lnTo>
                    <a:lnTo>
                      <a:pt x="719589" y="881052"/>
                    </a:lnTo>
                    <a:lnTo>
                      <a:pt x="717092" y="884228"/>
                    </a:lnTo>
                    <a:lnTo>
                      <a:pt x="714141" y="886950"/>
                    </a:lnTo>
                    <a:lnTo>
                      <a:pt x="711417" y="889673"/>
                    </a:lnTo>
                    <a:lnTo>
                      <a:pt x="708239" y="892395"/>
                    </a:lnTo>
                    <a:lnTo>
                      <a:pt x="705288" y="894891"/>
                    </a:lnTo>
                    <a:lnTo>
                      <a:pt x="702110" y="896933"/>
                    </a:lnTo>
                    <a:lnTo>
                      <a:pt x="698705" y="899428"/>
                    </a:lnTo>
                    <a:lnTo>
                      <a:pt x="695299" y="901243"/>
                    </a:lnTo>
                    <a:lnTo>
                      <a:pt x="691440" y="903058"/>
                    </a:lnTo>
                    <a:lnTo>
                      <a:pt x="688035" y="904646"/>
                    </a:lnTo>
                    <a:lnTo>
                      <a:pt x="684176" y="906234"/>
                    </a:lnTo>
                    <a:lnTo>
                      <a:pt x="680317" y="907595"/>
                    </a:lnTo>
                    <a:lnTo>
                      <a:pt x="676231" y="908730"/>
                    </a:lnTo>
                    <a:lnTo>
                      <a:pt x="672372" y="909637"/>
                    </a:lnTo>
                    <a:lnTo>
                      <a:pt x="668286" y="910318"/>
                    </a:lnTo>
                    <a:lnTo>
                      <a:pt x="664199" y="910771"/>
                    </a:lnTo>
                    <a:lnTo>
                      <a:pt x="659886" y="911225"/>
                    </a:lnTo>
                    <a:lnTo>
                      <a:pt x="655573" y="911225"/>
                    </a:lnTo>
                    <a:lnTo>
                      <a:pt x="651260" y="911225"/>
                    </a:lnTo>
                    <a:lnTo>
                      <a:pt x="646947" y="910771"/>
                    </a:lnTo>
                    <a:lnTo>
                      <a:pt x="643088" y="910318"/>
                    </a:lnTo>
                    <a:lnTo>
                      <a:pt x="638775" y="909637"/>
                    </a:lnTo>
                    <a:lnTo>
                      <a:pt x="634915" y="908730"/>
                    </a:lnTo>
                    <a:lnTo>
                      <a:pt x="630829" y="907595"/>
                    </a:lnTo>
                    <a:lnTo>
                      <a:pt x="627197" y="906234"/>
                    </a:lnTo>
                    <a:lnTo>
                      <a:pt x="623338" y="904646"/>
                    </a:lnTo>
                    <a:lnTo>
                      <a:pt x="619706" y="903058"/>
                    </a:lnTo>
                    <a:lnTo>
                      <a:pt x="616074" y="901243"/>
                    </a:lnTo>
                    <a:lnTo>
                      <a:pt x="612669" y="899428"/>
                    </a:lnTo>
                    <a:lnTo>
                      <a:pt x="609037" y="896933"/>
                    </a:lnTo>
                    <a:lnTo>
                      <a:pt x="605858" y="894891"/>
                    </a:lnTo>
                    <a:lnTo>
                      <a:pt x="602680" y="892395"/>
                    </a:lnTo>
                    <a:lnTo>
                      <a:pt x="599729" y="889673"/>
                    </a:lnTo>
                    <a:lnTo>
                      <a:pt x="596778" y="886950"/>
                    </a:lnTo>
                    <a:lnTo>
                      <a:pt x="594054" y="884228"/>
                    </a:lnTo>
                    <a:lnTo>
                      <a:pt x="591557" y="881052"/>
                    </a:lnTo>
                    <a:lnTo>
                      <a:pt x="588833" y="877876"/>
                    </a:lnTo>
                    <a:lnTo>
                      <a:pt x="586790" y="874699"/>
                    </a:lnTo>
                    <a:lnTo>
                      <a:pt x="584520" y="871296"/>
                    </a:lnTo>
                    <a:lnTo>
                      <a:pt x="582704" y="867666"/>
                    </a:lnTo>
                    <a:lnTo>
                      <a:pt x="580661" y="864263"/>
                    </a:lnTo>
                    <a:lnTo>
                      <a:pt x="579072" y="860407"/>
                    </a:lnTo>
                    <a:lnTo>
                      <a:pt x="577710" y="856777"/>
                    </a:lnTo>
                    <a:lnTo>
                      <a:pt x="576348" y="852920"/>
                    </a:lnTo>
                    <a:lnTo>
                      <a:pt x="575212" y="849063"/>
                    </a:lnTo>
                    <a:lnTo>
                      <a:pt x="574077" y="844980"/>
                    </a:lnTo>
                    <a:lnTo>
                      <a:pt x="573396" y="840896"/>
                    </a:lnTo>
                    <a:lnTo>
                      <a:pt x="572942" y="836812"/>
                    </a:lnTo>
                    <a:lnTo>
                      <a:pt x="572488" y="832729"/>
                    </a:lnTo>
                    <a:lnTo>
                      <a:pt x="572488" y="828191"/>
                    </a:lnTo>
                    <a:lnTo>
                      <a:pt x="572488" y="825242"/>
                    </a:lnTo>
                    <a:lnTo>
                      <a:pt x="572715" y="822066"/>
                    </a:lnTo>
                    <a:lnTo>
                      <a:pt x="573623" y="815940"/>
                    </a:lnTo>
                    <a:lnTo>
                      <a:pt x="574986" y="810042"/>
                    </a:lnTo>
                    <a:lnTo>
                      <a:pt x="576575" y="804370"/>
                    </a:lnTo>
                    <a:lnTo>
                      <a:pt x="454445" y="733134"/>
                    </a:lnTo>
                    <a:lnTo>
                      <a:pt x="449904" y="736083"/>
                    </a:lnTo>
                    <a:lnTo>
                      <a:pt x="444910" y="738352"/>
                    </a:lnTo>
                    <a:lnTo>
                      <a:pt x="439689" y="740166"/>
                    </a:lnTo>
                    <a:lnTo>
                      <a:pt x="434468" y="741981"/>
                    </a:lnTo>
                    <a:lnTo>
                      <a:pt x="429020" y="743569"/>
                    </a:lnTo>
                    <a:lnTo>
                      <a:pt x="423571" y="744477"/>
                    </a:lnTo>
                    <a:lnTo>
                      <a:pt x="417669" y="745158"/>
                    </a:lnTo>
                    <a:lnTo>
                      <a:pt x="412221" y="745384"/>
                    </a:lnTo>
                    <a:lnTo>
                      <a:pt x="408589" y="745158"/>
                    </a:lnTo>
                    <a:lnTo>
                      <a:pt x="405411" y="744931"/>
                    </a:lnTo>
                    <a:lnTo>
                      <a:pt x="398828" y="744023"/>
                    </a:lnTo>
                    <a:lnTo>
                      <a:pt x="305755" y="898294"/>
                    </a:lnTo>
                    <a:lnTo>
                      <a:pt x="257175" y="869255"/>
                    </a:lnTo>
                    <a:lnTo>
                      <a:pt x="349113" y="716118"/>
                    </a:lnTo>
                    <a:lnTo>
                      <a:pt x="347070" y="713396"/>
                    </a:lnTo>
                    <a:lnTo>
                      <a:pt x="344573" y="710220"/>
                    </a:lnTo>
                    <a:lnTo>
                      <a:pt x="342757" y="707497"/>
                    </a:lnTo>
                    <a:lnTo>
                      <a:pt x="340714" y="704321"/>
                    </a:lnTo>
                    <a:lnTo>
                      <a:pt x="339125" y="701145"/>
                    </a:lnTo>
                    <a:lnTo>
                      <a:pt x="337536" y="697969"/>
                    </a:lnTo>
                    <a:lnTo>
                      <a:pt x="335720" y="694793"/>
                    </a:lnTo>
                    <a:lnTo>
                      <a:pt x="334358" y="691390"/>
                    </a:lnTo>
                    <a:lnTo>
                      <a:pt x="333223" y="687987"/>
                    </a:lnTo>
                    <a:lnTo>
                      <a:pt x="332087" y="684584"/>
                    </a:lnTo>
                    <a:lnTo>
                      <a:pt x="331179" y="680954"/>
                    </a:lnTo>
                    <a:lnTo>
                      <a:pt x="330498" y="677324"/>
                    </a:lnTo>
                    <a:lnTo>
                      <a:pt x="329590" y="673467"/>
                    </a:lnTo>
                    <a:lnTo>
                      <a:pt x="329136" y="670064"/>
                    </a:lnTo>
                    <a:lnTo>
                      <a:pt x="328909" y="665981"/>
                    </a:lnTo>
                    <a:lnTo>
                      <a:pt x="328909" y="662351"/>
                    </a:lnTo>
                    <a:lnTo>
                      <a:pt x="328909" y="658040"/>
                    </a:lnTo>
                    <a:lnTo>
                      <a:pt x="329363" y="653730"/>
                    </a:lnTo>
                    <a:lnTo>
                      <a:pt x="330044" y="649646"/>
                    </a:lnTo>
                    <a:lnTo>
                      <a:pt x="330725" y="645335"/>
                    </a:lnTo>
                    <a:lnTo>
                      <a:pt x="331633" y="641479"/>
                    </a:lnTo>
                    <a:lnTo>
                      <a:pt x="332768" y="637395"/>
                    </a:lnTo>
                    <a:lnTo>
                      <a:pt x="333904" y="633765"/>
                    </a:lnTo>
                    <a:lnTo>
                      <a:pt x="335493" y="629908"/>
                    </a:lnTo>
                    <a:lnTo>
                      <a:pt x="337082" y="626279"/>
                    </a:lnTo>
                    <a:lnTo>
                      <a:pt x="339125" y="622649"/>
                    </a:lnTo>
                    <a:lnTo>
                      <a:pt x="340941" y="619246"/>
                    </a:lnTo>
                    <a:lnTo>
                      <a:pt x="342984" y="615843"/>
                    </a:lnTo>
                    <a:lnTo>
                      <a:pt x="345481" y="612666"/>
                    </a:lnTo>
                    <a:lnTo>
                      <a:pt x="347978" y="609263"/>
                    </a:lnTo>
                    <a:lnTo>
                      <a:pt x="350475" y="606314"/>
                    </a:lnTo>
                    <a:lnTo>
                      <a:pt x="353426" y="603592"/>
                    </a:lnTo>
                    <a:lnTo>
                      <a:pt x="356150" y="600642"/>
                    </a:lnTo>
                    <a:lnTo>
                      <a:pt x="359101" y="598147"/>
                    </a:lnTo>
                    <a:lnTo>
                      <a:pt x="362279" y="595878"/>
                    </a:lnTo>
                    <a:lnTo>
                      <a:pt x="365458" y="593383"/>
                    </a:lnTo>
                    <a:lnTo>
                      <a:pt x="369090" y="591341"/>
                    </a:lnTo>
                    <a:lnTo>
                      <a:pt x="372495" y="589299"/>
                    </a:lnTo>
                    <a:lnTo>
                      <a:pt x="376127" y="587484"/>
                    </a:lnTo>
                    <a:lnTo>
                      <a:pt x="379759" y="585669"/>
                    </a:lnTo>
                    <a:lnTo>
                      <a:pt x="383618" y="584308"/>
                    </a:lnTo>
                    <a:lnTo>
                      <a:pt x="387250" y="582947"/>
                    </a:lnTo>
                    <a:lnTo>
                      <a:pt x="391336" y="581812"/>
                    </a:lnTo>
                    <a:lnTo>
                      <a:pt x="395196" y="580905"/>
                    </a:lnTo>
                    <a:lnTo>
                      <a:pt x="399509" y="580224"/>
                    </a:lnTo>
                    <a:lnTo>
                      <a:pt x="403368" y="579544"/>
                    </a:lnTo>
                    <a:lnTo>
                      <a:pt x="407681" y="579317"/>
                    </a:lnTo>
                    <a:lnTo>
                      <a:pt x="412221" y="579090"/>
                    </a:lnTo>
                    <a:lnTo>
                      <a:pt x="416307" y="579317"/>
                    </a:lnTo>
                    <a:lnTo>
                      <a:pt x="420620" y="579544"/>
                    </a:lnTo>
                    <a:lnTo>
                      <a:pt x="424707" y="580224"/>
                    </a:lnTo>
                    <a:lnTo>
                      <a:pt x="428793" y="580905"/>
                    </a:lnTo>
                    <a:lnTo>
                      <a:pt x="432652" y="581812"/>
                    </a:lnTo>
                    <a:lnTo>
                      <a:pt x="436738" y="582947"/>
                    </a:lnTo>
                    <a:lnTo>
                      <a:pt x="440597" y="584308"/>
                    </a:lnTo>
                    <a:lnTo>
                      <a:pt x="444456" y="585669"/>
                    </a:lnTo>
                    <a:lnTo>
                      <a:pt x="447861" y="587484"/>
                    </a:lnTo>
                    <a:lnTo>
                      <a:pt x="451720" y="589299"/>
                    </a:lnTo>
                    <a:lnTo>
                      <a:pt x="454899" y="591341"/>
                    </a:lnTo>
                    <a:lnTo>
                      <a:pt x="458531" y="593383"/>
                    </a:lnTo>
                    <a:lnTo>
                      <a:pt x="461709" y="595878"/>
                    </a:lnTo>
                    <a:lnTo>
                      <a:pt x="464887" y="598147"/>
                    </a:lnTo>
                    <a:lnTo>
                      <a:pt x="467838" y="600642"/>
                    </a:lnTo>
                    <a:lnTo>
                      <a:pt x="470562" y="603592"/>
                    </a:lnTo>
                    <a:lnTo>
                      <a:pt x="473513" y="606314"/>
                    </a:lnTo>
                    <a:lnTo>
                      <a:pt x="476010" y="609263"/>
                    </a:lnTo>
                    <a:lnTo>
                      <a:pt x="478734" y="612666"/>
                    </a:lnTo>
                    <a:lnTo>
                      <a:pt x="481004" y="615843"/>
                    </a:lnTo>
                    <a:lnTo>
                      <a:pt x="483047" y="619246"/>
                    </a:lnTo>
                    <a:lnTo>
                      <a:pt x="484864" y="622649"/>
                    </a:lnTo>
                    <a:lnTo>
                      <a:pt x="486907" y="626279"/>
                    </a:lnTo>
                    <a:lnTo>
                      <a:pt x="488496" y="629908"/>
                    </a:lnTo>
                    <a:lnTo>
                      <a:pt x="490085" y="633765"/>
                    </a:lnTo>
                    <a:lnTo>
                      <a:pt x="491220" y="637395"/>
                    </a:lnTo>
                    <a:lnTo>
                      <a:pt x="492355" y="641479"/>
                    </a:lnTo>
                    <a:lnTo>
                      <a:pt x="493490" y="645335"/>
                    </a:lnTo>
                    <a:lnTo>
                      <a:pt x="494171" y="649646"/>
                    </a:lnTo>
                    <a:lnTo>
                      <a:pt x="494625" y="653730"/>
                    </a:lnTo>
                    <a:lnTo>
                      <a:pt x="495079" y="658040"/>
                    </a:lnTo>
                    <a:lnTo>
                      <a:pt x="495079" y="662351"/>
                    </a:lnTo>
                    <a:lnTo>
                      <a:pt x="495079" y="665527"/>
                    </a:lnTo>
                    <a:lnTo>
                      <a:pt x="494852" y="669157"/>
                    </a:lnTo>
                    <a:lnTo>
                      <a:pt x="494398" y="672333"/>
                    </a:lnTo>
                    <a:lnTo>
                      <a:pt x="493944" y="675509"/>
                    </a:lnTo>
                    <a:lnTo>
                      <a:pt x="492355" y="682088"/>
                    </a:lnTo>
                    <a:lnTo>
                      <a:pt x="490539" y="688214"/>
                    </a:lnTo>
                    <a:lnTo>
                      <a:pt x="610853" y="758543"/>
                    </a:lnTo>
                    <a:lnTo>
                      <a:pt x="616528" y="755140"/>
                    </a:lnTo>
                    <a:lnTo>
                      <a:pt x="622430" y="752417"/>
                    </a:lnTo>
                    <a:lnTo>
                      <a:pt x="628559" y="749922"/>
                    </a:lnTo>
                    <a:lnTo>
                      <a:pt x="634915" y="748107"/>
                    </a:lnTo>
                    <a:lnTo>
                      <a:pt x="690305" y="547101"/>
                    </a:lnTo>
                    <a:lnTo>
                      <a:pt x="686673" y="544152"/>
                    </a:lnTo>
                    <a:lnTo>
                      <a:pt x="682814" y="540976"/>
                    </a:lnTo>
                    <a:lnTo>
                      <a:pt x="679409" y="537800"/>
                    </a:lnTo>
                    <a:lnTo>
                      <a:pt x="676004" y="533943"/>
                    </a:lnTo>
                    <a:lnTo>
                      <a:pt x="673053" y="530540"/>
                    </a:lnTo>
                    <a:lnTo>
                      <a:pt x="670102" y="526456"/>
                    </a:lnTo>
                    <a:lnTo>
                      <a:pt x="667605" y="522373"/>
                    </a:lnTo>
                    <a:lnTo>
                      <a:pt x="665107" y="518062"/>
                    </a:lnTo>
                    <a:lnTo>
                      <a:pt x="662837" y="513979"/>
                    </a:lnTo>
                    <a:lnTo>
                      <a:pt x="661021" y="509214"/>
                    </a:lnTo>
                    <a:lnTo>
                      <a:pt x="659432" y="504450"/>
                    </a:lnTo>
                    <a:lnTo>
                      <a:pt x="658070" y="499913"/>
                    </a:lnTo>
                    <a:lnTo>
                      <a:pt x="657162" y="494922"/>
                    </a:lnTo>
                    <a:lnTo>
                      <a:pt x="656027" y="489931"/>
                    </a:lnTo>
                    <a:lnTo>
                      <a:pt x="655573" y="484940"/>
                    </a:lnTo>
                    <a:lnTo>
                      <a:pt x="655573" y="479722"/>
                    </a:lnTo>
                    <a:lnTo>
                      <a:pt x="655573" y="475411"/>
                    </a:lnTo>
                    <a:lnTo>
                      <a:pt x="655800" y="471327"/>
                    </a:lnTo>
                    <a:lnTo>
                      <a:pt x="656708" y="467017"/>
                    </a:lnTo>
                    <a:lnTo>
                      <a:pt x="657389" y="463160"/>
                    </a:lnTo>
                    <a:lnTo>
                      <a:pt x="658297" y="458850"/>
                    </a:lnTo>
                    <a:lnTo>
                      <a:pt x="659432" y="455220"/>
                    </a:lnTo>
                    <a:lnTo>
                      <a:pt x="660567" y="451136"/>
                    </a:lnTo>
                    <a:lnTo>
                      <a:pt x="661929" y="447506"/>
                    </a:lnTo>
                    <a:lnTo>
                      <a:pt x="663745" y="443649"/>
                    </a:lnTo>
                    <a:lnTo>
                      <a:pt x="665561" y="440246"/>
                    </a:lnTo>
                    <a:lnTo>
                      <a:pt x="667605" y="436617"/>
                    </a:lnTo>
                    <a:lnTo>
                      <a:pt x="669648" y="433440"/>
                    </a:lnTo>
                    <a:lnTo>
                      <a:pt x="672145" y="430037"/>
                    </a:lnTo>
                    <a:lnTo>
                      <a:pt x="674642" y="426861"/>
                    </a:lnTo>
                    <a:lnTo>
                      <a:pt x="677139" y="423912"/>
                    </a:lnTo>
                    <a:lnTo>
                      <a:pt x="679863" y="420963"/>
                    </a:lnTo>
                    <a:lnTo>
                      <a:pt x="682814" y="418240"/>
                    </a:lnTo>
                    <a:lnTo>
                      <a:pt x="685765" y="415518"/>
                    </a:lnTo>
                    <a:lnTo>
                      <a:pt x="688943" y="413249"/>
                    </a:lnTo>
                    <a:lnTo>
                      <a:pt x="692121" y="410980"/>
                    </a:lnTo>
                    <a:lnTo>
                      <a:pt x="695526" y="408712"/>
                    </a:lnTo>
                    <a:lnTo>
                      <a:pt x="698932" y="406670"/>
                    </a:lnTo>
                    <a:lnTo>
                      <a:pt x="702791" y="404855"/>
                    </a:lnTo>
                    <a:lnTo>
                      <a:pt x="706196" y="403267"/>
                    </a:lnTo>
                    <a:lnTo>
                      <a:pt x="710055" y="401679"/>
                    </a:lnTo>
                    <a:lnTo>
                      <a:pt x="713914" y="400318"/>
                    </a:lnTo>
                    <a:lnTo>
                      <a:pt x="718000" y="399410"/>
                    </a:lnTo>
                    <a:lnTo>
                      <a:pt x="721859" y="398503"/>
                    </a:lnTo>
                    <a:lnTo>
                      <a:pt x="725945" y="397595"/>
                    </a:lnTo>
                    <a:lnTo>
                      <a:pt x="730032" y="397141"/>
                    </a:lnTo>
                    <a:lnTo>
                      <a:pt x="734345" y="396915"/>
                    </a:lnTo>
                    <a:lnTo>
                      <a:pt x="738658" y="396688"/>
                    </a:lnTo>
                    <a:lnTo>
                      <a:pt x="744106" y="396915"/>
                    </a:lnTo>
                    <a:lnTo>
                      <a:pt x="749554" y="397595"/>
                    </a:lnTo>
                    <a:lnTo>
                      <a:pt x="754775" y="398276"/>
                    </a:lnTo>
                    <a:lnTo>
                      <a:pt x="759770" y="399637"/>
                    </a:lnTo>
                    <a:lnTo>
                      <a:pt x="764764" y="400998"/>
                    </a:lnTo>
                    <a:lnTo>
                      <a:pt x="769758" y="403040"/>
                    </a:lnTo>
                    <a:lnTo>
                      <a:pt x="774298" y="405082"/>
                    </a:lnTo>
                    <a:lnTo>
                      <a:pt x="778838" y="407577"/>
                    </a:lnTo>
                    <a:lnTo>
                      <a:pt x="916859" y="288925"/>
                    </a:lnTo>
                    <a:close/>
                    <a:moveTo>
                      <a:pt x="607752" y="120128"/>
                    </a:moveTo>
                    <a:lnTo>
                      <a:pt x="595738" y="120581"/>
                    </a:lnTo>
                    <a:lnTo>
                      <a:pt x="583950" y="121488"/>
                    </a:lnTo>
                    <a:lnTo>
                      <a:pt x="571936" y="122621"/>
                    </a:lnTo>
                    <a:lnTo>
                      <a:pt x="559921" y="123755"/>
                    </a:lnTo>
                    <a:lnTo>
                      <a:pt x="548133" y="125341"/>
                    </a:lnTo>
                    <a:lnTo>
                      <a:pt x="536119" y="127154"/>
                    </a:lnTo>
                    <a:lnTo>
                      <a:pt x="524331" y="129421"/>
                    </a:lnTo>
                    <a:lnTo>
                      <a:pt x="512543" y="131688"/>
                    </a:lnTo>
                    <a:lnTo>
                      <a:pt x="500755" y="134407"/>
                    </a:lnTo>
                    <a:lnTo>
                      <a:pt x="489194" y="137581"/>
                    </a:lnTo>
                    <a:lnTo>
                      <a:pt x="477406" y="140754"/>
                    </a:lnTo>
                    <a:lnTo>
                      <a:pt x="466072" y="144380"/>
                    </a:lnTo>
                    <a:lnTo>
                      <a:pt x="454511" y="148234"/>
                    </a:lnTo>
                    <a:lnTo>
                      <a:pt x="443176" y="152313"/>
                    </a:lnTo>
                    <a:lnTo>
                      <a:pt x="431615" y="156620"/>
                    </a:lnTo>
                    <a:lnTo>
                      <a:pt x="420508" y="161380"/>
                    </a:lnTo>
                    <a:lnTo>
                      <a:pt x="409400" y="166593"/>
                    </a:lnTo>
                    <a:lnTo>
                      <a:pt x="398519" y="171579"/>
                    </a:lnTo>
                    <a:lnTo>
                      <a:pt x="387411" y="177246"/>
                    </a:lnTo>
                    <a:lnTo>
                      <a:pt x="376530" y="183139"/>
                    </a:lnTo>
                    <a:lnTo>
                      <a:pt x="365876" y="189485"/>
                    </a:lnTo>
                    <a:lnTo>
                      <a:pt x="355221" y="195831"/>
                    </a:lnTo>
                    <a:lnTo>
                      <a:pt x="344794" y="202631"/>
                    </a:lnTo>
                    <a:lnTo>
                      <a:pt x="334593" y="209431"/>
                    </a:lnTo>
                    <a:lnTo>
                      <a:pt x="324392" y="216684"/>
                    </a:lnTo>
                    <a:lnTo>
                      <a:pt x="314191" y="224163"/>
                    </a:lnTo>
                    <a:lnTo>
                      <a:pt x="304443" y="232323"/>
                    </a:lnTo>
                    <a:lnTo>
                      <a:pt x="294695" y="240483"/>
                    </a:lnTo>
                    <a:lnTo>
                      <a:pt x="284948" y="248869"/>
                    </a:lnTo>
                    <a:lnTo>
                      <a:pt x="275654" y="257482"/>
                    </a:lnTo>
                    <a:lnTo>
                      <a:pt x="266359" y="266548"/>
                    </a:lnTo>
                    <a:lnTo>
                      <a:pt x="257518" y="275614"/>
                    </a:lnTo>
                    <a:lnTo>
                      <a:pt x="248678" y="285134"/>
                    </a:lnTo>
                    <a:lnTo>
                      <a:pt x="240290" y="294654"/>
                    </a:lnTo>
                    <a:lnTo>
                      <a:pt x="232129" y="304400"/>
                    </a:lnTo>
                    <a:lnTo>
                      <a:pt x="224195" y="314373"/>
                    </a:lnTo>
                    <a:lnTo>
                      <a:pt x="216714" y="324346"/>
                    </a:lnTo>
                    <a:lnTo>
                      <a:pt x="209460" y="334545"/>
                    </a:lnTo>
                    <a:lnTo>
                      <a:pt x="202433" y="344971"/>
                    </a:lnTo>
                    <a:lnTo>
                      <a:pt x="195632" y="355397"/>
                    </a:lnTo>
                    <a:lnTo>
                      <a:pt x="189058" y="366050"/>
                    </a:lnTo>
                    <a:lnTo>
                      <a:pt x="183164" y="376703"/>
                    </a:lnTo>
                    <a:lnTo>
                      <a:pt x="177271" y="387583"/>
                    </a:lnTo>
                    <a:lnTo>
                      <a:pt x="171603" y="398462"/>
                    </a:lnTo>
                    <a:lnTo>
                      <a:pt x="166390" y="409342"/>
                    </a:lnTo>
                    <a:lnTo>
                      <a:pt x="161402" y="420448"/>
                    </a:lnTo>
                    <a:lnTo>
                      <a:pt x="156642" y="431554"/>
                    </a:lnTo>
                    <a:lnTo>
                      <a:pt x="152108" y="443114"/>
                    </a:lnTo>
                    <a:lnTo>
                      <a:pt x="148028" y="454673"/>
                    </a:lnTo>
                    <a:lnTo>
                      <a:pt x="144174" y="466006"/>
                    </a:lnTo>
                    <a:lnTo>
                      <a:pt x="140774" y="477565"/>
                    </a:lnTo>
                    <a:lnTo>
                      <a:pt x="137373" y="489125"/>
                    </a:lnTo>
                    <a:lnTo>
                      <a:pt x="134426" y="500911"/>
                    </a:lnTo>
                    <a:lnTo>
                      <a:pt x="131706" y="512470"/>
                    </a:lnTo>
                    <a:lnTo>
                      <a:pt x="129213" y="524256"/>
                    </a:lnTo>
                    <a:lnTo>
                      <a:pt x="127172" y="536269"/>
                    </a:lnTo>
                    <a:lnTo>
                      <a:pt x="125359" y="548055"/>
                    </a:lnTo>
                    <a:lnTo>
                      <a:pt x="123772" y="560068"/>
                    </a:lnTo>
                    <a:lnTo>
                      <a:pt x="122185" y="571854"/>
                    </a:lnTo>
                    <a:lnTo>
                      <a:pt x="121278" y="583867"/>
                    </a:lnTo>
                    <a:lnTo>
                      <a:pt x="120598" y="595880"/>
                    </a:lnTo>
                    <a:lnTo>
                      <a:pt x="120145" y="607666"/>
                    </a:lnTo>
                    <a:lnTo>
                      <a:pt x="120145" y="619905"/>
                    </a:lnTo>
                    <a:lnTo>
                      <a:pt x="120145" y="631918"/>
                    </a:lnTo>
                    <a:lnTo>
                      <a:pt x="120598" y="643704"/>
                    </a:lnTo>
                    <a:lnTo>
                      <a:pt x="121278" y="655717"/>
                    </a:lnTo>
                    <a:lnTo>
                      <a:pt x="122185" y="667503"/>
                    </a:lnTo>
                    <a:lnTo>
                      <a:pt x="123772" y="679516"/>
                    </a:lnTo>
                    <a:lnTo>
                      <a:pt x="125359" y="691529"/>
                    </a:lnTo>
                    <a:lnTo>
                      <a:pt x="127172" y="703315"/>
                    </a:lnTo>
                    <a:lnTo>
                      <a:pt x="129213" y="715328"/>
                    </a:lnTo>
                    <a:lnTo>
                      <a:pt x="131706" y="726887"/>
                    </a:lnTo>
                    <a:lnTo>
                      <a:pt x="134426" y="738673"/>
                    </a:lnTo>
                    <a:lnTo>
                      <a:pt x="137373" y="750460"/>
                    </a:lnTo>
                    <a:lnTo>
                      <a:pt x="140774" y="762019"/>
                    </a:lnTo>
                    <a:lnTo>
                      <a:pt x="144174" y="773579"/>
                    </a:lnTo>
                    <a:lnTo>
                      <a:pt x="148028" y="784911"/>
                    </a:lnTo>
                    <a:lnTo>
                      <a:pt x="152108" y="796471"/>
                    </a:lnTo>
                    <a:lnTo>
                      <a:pt x="156642" y="807804"/>
                    </a:lnTo>
                    <a:lnTo>
                      <a:pt x="161402" y="819136"/>
                    </a:lnTo>
                    <a:lnTo>
                      <a:pt x="166390" y="830016"/>
                    </a:lnTo>
                    <a:lnTo>
                      <a:pt x="171603" y="841122"/>
                    </a:lnTo>
                    <a:lnTo>
                      <a:pt x="177271" y="852002"/>
                    </a:lnTo>
                    <a:lnTo>
                      <a:pt x="183164" y="862881"/>
                    </a:lnTo>
                    <a:lnTo>
                      <a:pt x="189058" y="873534"/>
                    </a:lnTo>
                    <a:lnTo>
                      <a:pt x="195632" y="884187"/>
                    </a:lnTo>
                    <a:lnTo>
                      <a:pt x="202433" y="894613"/>
                    </a:lnTo>
                    <a:lnTo>
                      <a:pt x="209460" y="904813"/>
                    </a:lnTo>
                    <a:lnTo>
                      <a:pt x="216714" y="915239"/>
                    </a:lnTo>
                    <a:lnTo>
                      <a:pt x="224195" y="925212"/>
                    </a:lnTo>
                    <a:lnTo>
                      <a:pt x="232129" y="934958"/>
                    </a:lnTo>
                    <a:lnTo>
                      <a:pt x="240290" y="944931"/>
                    </a:lnTo>
                    <a:lnTo>
                      <a:pt x="248678" y="954450"/>
                    </a:lnTo>
                    <a:lnTo>
                      <a:pt x="257518" y="963743"/>
                    </a:lnTo>
                    <a:lnTo>
                      <a:pt x="266359" y="973036"/>
                    </a:lnTo>
                    <a:lnTo>
                      <a:pt x="275654" y="982102"/>
                    </a:lnTo>
                    <a:lnTo>
                      <a:pt x="284948" y="990715"/>
                    </a:lnTo>
                    <a:lnTo>
                      <a:pt x="294695" y="999102"/>
                    </a:lnTo>
                    <a:lnTo>
                      <a:pt x="304443" y="1007261"/>
                    </a:lnTo>
                    <a:lnTo>
                      <a:pt x="314191" y="1015194"/>
                    </a:lnTo>
                    <a:lnTo>
                      <a:pt x="324392" y="1022674"/>
                    </a:lnTo>
                    <a:lnTo>
                      <a:pt x="334593" y="1029927"/>
                    </a:lnTo>
                    <a:lnTo>
                      <a:pt x="344794" y="1036953"/>
                    </a:lnTo>
                    <a:lnTo>
                      <a:pt x="355221" y="1043753"/>
                    </a:lnTo>
                    <a:lnTo>
                      <a:pt x="365876" y="1050099"/>
                    </a:lnTo>
                    <a:lnTo>
                      <a:pt x="376530" y="1056446"/>
                    </a:lnTo>
                    <a:lnTo>
                      <a:pt x="387411" y="1062339"/>
                    </a:lnTo>
                    <a:lnTo>
                      <a:pt x="398292" y="1067779"/>
                    </a:lnTo>
                    <a:lnTo>
                      <a:pt x="409400" y="1072992"/>
                    </a:lnTo>
                    <a:lnTo>
                      <a:pt x="420508" y="1078205"/>
                    </a:lnTo>
                    <a:lnTo>
                      <a:pt x="431615" y="1082738"/>
                    </a:lnTo>
                    <a:lnTo>
                      <a:pt x="443176" y="1087271"/>
                    </a:lnTo>
                    <a:lnTo>
                      <a:pt x="454511" y="1091351"/>
                    </a:lnTo>
                    <a:lnTo>
                      <a:pt x="466072" y="1095204"/>
                    </a:lnTo>
                    <a:lnTo>
                      <a:pt x="477406" y="1098830"/>
                    </a:lnTo>
                    <a:lnTo>
                      <a:pt x="489194" y="1102004"/>
                    </a:lnTo>
                    <a:lnTo>
                      <a:pt x="500755" y="1104950"/>
                    </a:lnTo>
                    <a:lnTo>
                      <a:pt x="512543" y="1107897"/>
                    </a:lnTo>
                    <a:lnTo>
                      <a:pt x="524331" y="1110163"/>
                    </a:lnTo>
                    <a:lnTo>
                      <a:pt x="536119" y="1112203"/>
                    </a:lnTo>
                    <a:lnTo>
                      <a:pt x="548133" y="1114243"/>
                    </a:lnTo>
                    <a:lnTo>
                      <a:pt x="559921" y="1115830"/>
                    </a:lnTo>
                    <a:lnTo>
                      <a:pt x="571936" y="1116963"/>
                    </a:lnTo>
                    <a:lnTo>
                      <a:pt x="583950" y="1118096"/>
                    </a:lnTo>
                    <a:lnTo>
                      <a:pt x="595738" y="1118776"/>
                    </a:lnTo>
                    <a:lnTo>
                      <a:pt x="607752" y="1119230"/>
                    </a:lnTo>
                    <a:lnTo>
                      <a:pt x="619540" y="1119230"/>
                    </a:lnTo>
                    <a:lnTo>
                      <a:pt x="631782" y="1119230"/>
                    </a:lnTo>
                    <a:lnTo>
                      <a:pt x="643796" y="1118776"/>
                    </a:lnTo>
                    <a:lnTo>
                      <a:pt x="655584" y="1118096"/>
                    </a:lnTo>
                    <a:lnTo>
                      <a:pt x="667598" y="1116963"/>
                    </a:lnTo>
                    <a:lnTo>
                      <a:pt x="679613" y="1115830"/>
                    </a:lnTo>
                    <a:lnTo>
                      <a:pt x="691401" y="1114243"/>
                    </a:lnTo>
                    <a:lnTo>
                      <a:pt x="703415" y="1112203"/>
                    </a:lnTo>
                    <a:lnTo>
                      <a:pt x="715203" y="1110163"/>
                    </a:lnTo>
                    <a:lnTo>
                      <a:pt x="726991" y="1107897"/>
                    </a:lnTo>
                    <a:lnTo>
                      <a:pt x="738779" y="1104950"/>
                    </a:lnTo>
                    <a:lnTo>
                      <a:pt x="750340" y="1102004"/>
                    </a:lnTo>
                    <a:lnTo>
                      <a:pt x="762128" y="1098830"/>
                    </a:lnTo>
                    <a:lnTo>
                      <a:pt x="773462" y="1095204"/>
                    </a:lnTo>
                    <a:lnTo>
                      <a:pt x="785023" y="1091351"/>
                    </a:lnTo>
                    <a:lnTo>
                      <a:pt x="796358" y="1087271"/>
                    </a:lnTo>
                    <a:lnTo>
                      <a:pt x="807692" y="1082738"/>
                    </a:lnTo>
                    <a:lnTo>
                      <a:pt x="819026" y="1078205"/>
                    </a:lnTo>
                    <a:lnTo>
                      <a:pt x="830134" y="1072992"/>
                    </a:lnTo>
                    <a:lnTo>
                      <a:pt x="841015" y="1067779"/>
                    </a:lnTo>
                    <a:lnTo>
                      <a:pt x="852123" y="1062339"/>
                    </a:lnTo>
                    <a:lnTo>
                      <a:pt x="862777" y="1056446"/>
                    </a:lnTo>
                    <a:lnTo>
                      <a:pt x="873658" y="1050099"/>
                    </a:lnTo>
                    <a:lnTo>
                      <a:pt x="884086" y="1043753"/>
                    </a:lnTo>
                    <a:lnTo>
                      <a:pt x="894740" y="1036953"/>
                    </a:lnTo>
                    <a:lnTo>
                      <a:pt x="904941" y="1029927"/>
                    </a:lnTo>
                    <a:lnTo>
                      <a:pt x="915142" y="1022674"/>
                    </a:lnTo>
                    <a:lnTo>
                      <a:pt x="925343" y="1015194"/>
                    </a:lnTo>
                    <a:lnTo>
                      <a:pt x="935091" y="1007261"/>
                    </a:lnTo>
                    <a:lnTo>
                      <a:pt x="944839" y="999102"/>
                    </a:lnTo>
                    <a:lnTo>
                      <a:pt x="954586" y="990715"/>
                    </a:lnTo>
                    <a:lnTo>
                      <a:pt x="963880" y="982102"/>
                    </a:lnTo>
                    <a:lnTo>
                      <a:pt x="972948" y="973036"/>
                    </a:lnTo>
                    <a:lnTo>
                      <a:pt x="982016" y="963743"/>
                    </a:lnTo>
                    <a:lnTo>
                      <a:pt x="990856" y="954450"/>
                    </a:lnTo>
                    <a:lnTo>
                      <a:pt x="999244" y="944931"/>
                    </a:lnTo>
                    <a:lnTo>
                      <a:pt x="1007405" y="934958"/>
                    </a:lnTo>
                    <a:lnTo>
                      <a:pt x="1015339" y="925212"/>
                    </a:lnTo>
                    <a:lnTo>
                      <a:pt x="1022820" y="915239"/>
                    </a:lnTo>
                    <a:lnTo>
                      <a:pt x="1030074" y="904813"/>
                    </a:lnTo>
                    <a:lnTo>
                      <a:pt x="1037101" y="894613"/>
                    </a:lnTo>
                    <a:lnTo>
                      <a:pt x="1043902" y="884187"/>
                    </a:lnTo>
                    <a:lnTo>
                      <a:pt x="1050249" y="873534"/>
                    </a:lnTo>
                    <a:lnTo>
                      <a:pt x="1056370" y="862881"/>
                    </a:lnTo>
                    <a:lnTo>
                      <a:pt x="1062263" y="852002"/>
                    </a:lnTo>
                    <a:lnTo>
                      <a:pt x="1067931" y="841122"/>
                    </a:lnTo>
                    <a:lnTo>
                      <a:pt x="1073144" y="830016"/>
                    </a:lnTo>
                    <a:lnTo>
                      <a:pt x="1078132" y="819136"/>
                    </a:lnTo>
                    <a:lnTo>
                      <a:pt x="1082892" y="807804"/>
                    </a:lnTo>
                    <a:lnTo>
                      <a:pt x="1087426" y="796471"/>
                    </a:lnTo>
                    <a:lnTo>
                      <a:pt x="1091280" y="784911"/>
                    </a:lnTo>
                    <a:lnTo>
                      <a:pt x="1095360" y="773579"/>
                    </a:lnTo>
                    <a:lnTo>
                      <a:pt x="1098760" y="762019"/>
                    </a:lnTo>
                    <a:lnTo>
                      <a:pt x="1102161" y="750460"/>
                    </a:lnTo>
                    <a:lnTo>
                      <a:pt x="1105108" y="738673"/>
                    </a:lnTo>
                    <a:lnTo>
                      <a:pt x="1107828" y="726887"/>
                    </a:lnTo>
                    <a:lnTo>
                      <a:pt x="1110321" y="715328"/>
                    </a:lnTo>
                    <a:lnTo>
                      <a:pt x="1112362" y="703315"/>
                    </a:lnTo>
                    <a:lnTo>
                      <a:pt x="1114175" y="691529"/>
                    </a:lnTo>
                    <a:lnTo>
                      <a:pt x="1115762" y="679516"/>
                    </a:lnTo>
                    <a:lnTo>
                      <a:pt x="1117122" y="667503"/>
                    </a:lnTo>
                    <a:lnTo>
                      <a:pt x="1118256" y="655717"/>
                    </a:lnTo>
                    <a:lnTo>
                      <a:pt x="1118936" y="643704"/>
                    </a:lnTo>
                    <a:lnTo>
                      <a:pt x="1119389" y="631918"/>
                    </a:lnTo>
                    <a:lnTo>
                      <a:pt x="1119389" y="619905"/>
                    </a:lnTo>
                    <a:lnTo>
                      <a:pt x="1119389" y="607666"/>
                    </a:lnTo>
                    <a:lnTo>
                      <a:pt x="1118936" y="595880"/>
                    </a:lnTo>
                    <a:lnTo>
                      <a:pt x="1118256" y="583867"/>
                    </a:lnTo>
                    <a:lnTo>
                      <a:pt x="1117122" y="571854"/>
                    </a:lnTo>
                    <a:lnTo>
                      <a:pt x="1115762" y="560068"/>
                    </a:lnTo>
                    <a:lnTo>
                      <a:pt x="1114175" y="548055"/>
                    </a:lnTo>
                    <a:lnTo>
                      <a:pt x="1112362" y="536269"/>
                    </a:lnTo>
                    <a:lnTo>
                      <a:pt x="1110321" y="524256"/>
                    </a:lnTo>
                    <a:lnTo>
                      <a:pt x="1107828" y="512470"/>
                    </a:lnTo>
                    <a:lnTo>
                      <a:pt x="1105108" y="500911"/>
                    </a:lnTo>
                    <a:lnTo>
                      <a:pt x="1102161" y="489125"/>
                    </a:lnTo>
                    <a:lnTo>
                      <a:pt x="1098760" y="477565"/>
                    </a:lnTo>
                    <a:lnTo>
                      <a:pt x="1095360" y="466006"/>
                    </a:lnTo>
                    <a:lnTo>
                      <a:pt x="1091280" y="454673"/>
                    </a:lnTo>
                    <a:lnTo>
                      <a:pt x="1087426" y="443114"/>
                    </a:lnTo>
                    <a:lnTo>
                      <a:pt x="1082892" y="431554"/>
                    </a:lnTo>
                    <a:lnTo>
                      <a:pt x="1078132" y="420448"/>
                    </a:lnTo>
                    <a:lnTo>
                      <a:pt x="1073144" y="409342"/>
                    </a:lnTo>
                    <a:lnTo>
                      <a:pt x="1067931" y="398462"/>
                    </a:lnTo>
                    <a:lnTo>
                      <a:pt x="1062263" y="387583"/>
                    </a:lnTo>
                    <a:lnTo>
                      <a:pt x="1056370" y="376703"/>
                    </a:lnTo>
                    <a:lnTo>
                      <a:pt x="1050249" y="366050"/>
                    </a:lnTo>
                    <a:lnTo>
                      <a:pt x="1043902" y="355397"/>
                    </a:lnTo>
                    <a:lnTo>
                      <a:pt x="1037101" y="344971"/>
                    </a:lnTo>
                    <a:lnTo>
                      <a:pt x="1030074" y="334545"/>
                    </a:lnTo>
                    <a:lnTo>
                      <a:pt x="1022820" y="324346"/>
                    </a:lnTo>
                    <a:lnTo>
                      <a:pt x="1015339" y="314373"/>
                    </a:lnTo>
                    <a:lnTo>
                      <a:pt x="1007405" y="304400"/>
                    </a:lnTo>
                    <a:lnTo>
                      <a:pt x="999244" y="294654"/>
                    </a:lnTo>
                    <a:lnTo>
                      <a:pt x="990856" y="285134"/>
                    </a:lnTo>
                    <a:lnTo>
                      <a:pt x="982016" y="275614"/>
                    </a:lnTo>
                    <a:lnTo>
                      <a:pt x="972948" y="266548"/>
                    </a:lnTo>
                    <a:lnTo>
                      <a:pt x="963880" y="257482"/>
                    </a:lnTo>
                    <a:lnTo>
                      <a:pt x="954586" y="248869"/>
                    </a:lnTo>
                    <a:lnTo>
                      <a:pt x="944839" y="240483"/>
                    </a:lnTo>
                    <a:lnTo>
                      <a:pt x="935091" y="232323"/>
                    </a:lnTo>
                    <a:lnTo>
                      <a:pt x="925343" y="224163"/>
                    </a:lnTo>
                    <a:lnTo>
                      <a:pt x="915142" y="216684"/>
                    </a:lnTo>
                    <a:lnTo>
                      <a:pt x="904941" y="209431"/>
                    </a:lnTo>
                    <a:lnTo>
                      <a:pt x="894740" y="202631"/>
                    </a:lnTo>
                    <a:lnTo>
                      <a:pt x="884086" y="195831"/>
                    </a:lnTo>
                    <a:lnTo>
                      <a:pt x="873658" y="189485"/>
                    </a:lnTo>
                    <a:lnTo>
                      <a:pt x="862777" y="183139"/>
                    </a:lnTo>
                    <a:lnTo>
                      <a:pt x="852123" y="177246"/>
                    </a:lnTo>
                    <a:lnTo>
                      <a:pt x="841015" y="171579"/>
                    </a:lnTo>
                    <a:lnTo>
                      <a:pt x="830134" y="166593"/>
                    </a:lnTo>
                    <a:lnTo>
                      <a:pt x="819026" y="161380"/>
                    </a:lnTo>
                    <a:lnTo>
                      <a:pt x="807692" y="156620"/>
                    </a:lnTo>
                    <a:lnTo>
                      <a:pt x="796358" y="152313"/>
                    </a:lnTo>
                    <a:lnTo>
                      <a:pt x="785023" y="148234"/>
                    </a:lnTo>
                    <a:lnTo>
                      <a:pt x="773462" y="144380"/>
                    </a:lnTo>
                    <a:lnTo>
                      <a:pt x="762128" y="140754"/>
                    </a:lnTo>
                    <a:lnTo>
                      <a:pt x="750340" y="137581"/>
                    </a:lnTo>
                    <a:lnTo>
                      <a:pt x="738779" y="134407"/>
                    </a:lnTo>
                    <a:lnTo>
                      <a:pt x="726991" y="131688"/>
                    </a:lnTo>
                    <a:lnTo>
                      <a:pt x="715203" y="129421"/>
                    </a:lnTo>
                    <a:lnTo>
                      <a:pt x="703415" y="127154"/>
                    </a:lnTo>
                    <a:lnTo>
                      <a:pt x="691401" y="125341"/>
                    </a:lnTo>
                    <a:lnTo>
                      <a:pt x="679613" y="123755"/>
                    </a:lnTo>
                    <a:lnTo>
                      <a:pt x="667598" y="122621"/>
                    </a:lnTo>
                    <a:lnTo>
                      <a:pt x="655584" y="121488"/>
                    </a:lnTo>
                    <a:lnTo>
                      <a:pt x="643796" y="120581"/>
                    </a:lnTo>
                    <a:lnTo>
                      <a:pt x="631782" y="120128"/>
                    </a:lnTo>
                    <a:lnTo>
                      <a:pt x="619540" y="120128"/>
                    </a:lnTo>
                    <a:lnTo>
                      <a:pt x="607752" y="120128"/>
                    </a:lnTo>
                    <a:close/>
                    <a:moveTo>
                      <a:pt x="619540" y="0"/>
                    </a:moveTo>
                    <a:lnTo>
                      <a:pt x="634502" y="227"/>
                    </a:lnTo>
                    <a:lnTo>
                      <a:pt x="649690" y="907"/>
                    </a:lnTo>
                    <a:lnTo>
                      <a:pt x="664198" y="1587"/>
                    </a:lnTo>
                    <a:lnTo>
                      <a:pt x="678933" y="3173"/>
                    </a:lnTo>
                    <a:lnTo>
                      <a:pt x="694121" y="4533"/>
                    </a:lnTo>
                    <a:lnTo>
                      <a:pt x="708629" y="6573"/>
                    </a:lnTo>
                    <a:lnTo>
                      <a:pt x="723364" y="8840"/>
                    </a:lnTo>
                    <a:lnTo>
                      <a:pt x="738098" y="11560"/>
                    </a:lnTo>
                    <a:lnTo>
                      <a:pt x="752607" y="14506"/>
                    </a:lnTo>
                    <a:lnTo>
                      <a:pt x="767115" y="17906"/>
                    </a:lnTo>
                    <a:lnTo>
                      <a:pt x="781623" y="21533"/>
                    </a:lnTo>
                    <a:lnTo>
                      <a:pt x="796131" y="25839"/>
                    </a:lnTo>
                    <a:lnTo>
                      <a:pt x="810412" y="30146"/>
                    </a:lnTo>
                    <a:lnTo>
                      <a:pt x="824694" y="34905"/>
                    </a:lnTo>
                    <a:lnTo>
                      <a:pt x="838975" y="40118"/>
                    </a:lnTo>
                    <a:lnTo>
                      <a:pt x="853030" y="45558"/>
                    </a:lnTo>
                    <a:lnTo>
                      <a:pt x="866858" y="51451"/>
                    </a:lnTo>
                    <a:lnTo>
                      <a:pt x="880686" y="57571"/>
                    </a:lnTo>
                    <a:lnTo>
                      <a:pt x="894514" y="64144"/>
                    </a:lnTo>
                    <a:lnTo>
                      <a:pt x="907888" y="71170"/>
                    </a:lnTo>
                    <a:lnTo>
                      <a:pt x="921263" y="78423"/>
                    </a:lnTo>
                    <a:lnTo>
                      <a:pt x="934638" y="85903"/>
                    </a:lnTo>
                    <a:lnTo>
                      <a:pt x="947786" y="93836"/>
                    </a:lnTo>
                    <a:lnTo>
                      <a:pt x="960934" y="102222"/>
                    </a:lnTo>
                    <a:lnTo>
                      <a:pt x="973401" y="110835"/>
                    </a:lnTo>
                    <a:lnTo>
                      <a:pt x="986096" y="119901"/>
                    </a:lnTo>
                    <a:lnTo>
                      <a:pt x="998791" y="129421"/>
                    </a:lnTo>
                    <a:lnTo>
                      <a:pt x="1010805" y="139167"/>
                    </a:lnTo>
                    <a:lnTo>
                      <a:pt x="1023046" y="149140"/>
                    </a:lnTo>
                    <a:lnTo>
                      <a:pt x="1034607" y="159793"/>
                    </a:lnTo>
                    <a:lnTo>
                      <a:pt x="1046395" y="170446"/>
                    </a:lnTo>
                    <a:lnTo>
                      <a:pt x="1057956" y="181779"/>
                    </a:lnTo>
                    <a:lnTo>
                      <a:pt x="1067251" y="191072"/>
                    </a:lnTo>
                    <a:lnTo>
                      <a:pt x="1076318" y="200591"/>
                    </a:lnTo>
                    <a:lnTo>
                      <a:pt x="1084932" y="210564"/>
                    </a:lnTo>
                    <a:lnTo>
                      <a:pt x="1093546" y="220310"/>
                    </a:lnTo>
                    <a:lnTo>
                      <a:pt x="1101934" y="230283"/>
                    </a:lnTo>
                    <a:lnTo>
                      <a:pt x="1110095" y="240709"/>
                    </a:lnTo>
                    <a:lnTo>
                      <a:pt x="1117802" y="250909"/>
                    </a:lnTo>
                    <a:lnTo>
                      <a:pt x="1125510" y="261108"/>
                    </a:lnTo>
                    <a:lnTo>
                      <a:pt x="1132764" y="271988"/>
                    </a:lnTo>
                    <a:lnTo>
                      <a:pt x="1139791" y="282414"/>
                    </a:lnTo>
                    <a:lnTo>
                      <a:pt x="1146592" y="293294"/>
                    </a:lnTo>
                    <a:lnTo>
                      <a:pt x="1153166" y="304173"/>
                    </a:lnTo>
                    <a:lnTo>
                      <a:pt x="1159513" y="315279"/>
                    </a:lnTo>
                    <a:lnTo>
                      <a:pt x="1165634" y="326159"/>
                    </a:lnTo>
                    <a:lnTo>
                      <a:pt x="1171527" y="337492"/>
                    </a:lnTo>
                    <a:lnTo>
                      <a:pt x="1177195" y="348598"/>
                    </a:lnTo>
                    <a:lnTo>
                      <a:pt x="1182408" y="360157"/>
                    </a:lnTo>
                    <a:lnTo>
                      <a:pt x="1187622" y="371490"/>
                    </a:lnTo>
                    <a:lnTo>
                      <a:pt x="1192610" y="383050"/>
                    </a:lnTo>
                    <a:lnTo>
                      <a:pt x="1197143" y="394609"/>
                    </a:lnTo>
                    <a:lnTo>
                      <a:pt x="1201677" y="406395"/>
                    </a:lnTo>
                    <a:lnTo>
                      <a:pt x="1205984" y="418181"/>
                    </a:lnTo>
                    <a:lnTo>
                      <a:pt x="1209611" y="429741"/>
                    </a:lnTo>
                    <a:lnTo>
                      <a:pt x="1213465" y="441754"/>
                    </a:lnTo>
                    <a:lnTo>
                      <a:pt x="1216865" y="453540"/>
                    </a:lnTo>
                    <a:lnTo>
                      <a:pt x="1219812" y="465552"/>
                    </a:lnTo>
                    <a:lnTo>
                      <a:pt x="1222986" y="477792"/>
                    </a:lnTo>
                    <a:lnTo>
                      <a:pt x="1225706" y="489578"/>
                    </a:lnTo>
                    <a:lnTo>
                      <a:pt x="1228200" y="501818"/>
                    </a:lnTo>
                    <a:lnTo>
                      <a:pt x="1230240" y="514057"/>
                    </a:lnTo>
                    <a:lnTo>
                      <a:pt x="1232280" y="526070"/>
                    </a:lnTo>
                    <a:lnTo>
                      <a:pt x="1233867" y="538536"/>
                    </a:lnTo>
                    <a:lnTo>
                      <a:pt x="1235680" y="550775"/>
                    </a:lnTo>
                    <a:lnTo>
                      <a:pt x="1236814" y="563015"/>
                    </a:lnTo>
                    <a:lnTo>
                      <a:pt x="1237720" y="575254"/>
                    </a:lnTo>
                    <a:lnTo>
                      <a:pt x="1238401" y="587720"/>
                    </a:lnTo>
                    <a:lnTo>
                      <a:pt x="1239081" y="599733"/>
                    </a:lnTo>
                    <a:lnTo>
                      <a:pt x="1239307" y="612199"/>
                    </a:lnTo>
                    <a:lnTo>
                      <a:pt x="1239307" y="624665"/>
                    </a:lnTo>
                    <a:lnTo>
                      <a:pt x="1239081" y="636678"/>
                    </a:lnTo>
                    <a:lnTo>
                      <a:pt x="1238627" y="649144"/>
                    </a:lnTo>
                    <a:lnTo>
                      <a:pt x="1237947" y="661610"/>
                    </a:lnTo>
                    <a:lnTo>
                      <a:pt x="1237040" y="673623"/>
                    </a:lnTo>
                    <a:lnTo>
                      <a:pt x="1235907" y="686089"/>
                    </a:lnTo>
                    <a:lnTo>
                      <a:pt x="1234320" y="698102"/>
                    </a:lnTo>
                    <a:lnTo>
                      <a:pt x="1232507" y="710341"/>
                    </a:lnTo>
                    <a:lnTo>
                      <a:pt x="1230693" y="722807"/>
                    </a:lnTo>
                    <a:lnTo>
                      <a:pt x="1228653" y="734820"/>
                    </a:lnTo>
                    <a:lnTo>
                      <a:pt x="1226159" y="746833"/>
                    </a:lnTo>
                    <a:lnTo>
                      <a:pt x="1223439" y="759073"/>
                    </a:lnTo>
                    <a:lnTo>
                      <a:pt x="1220719" y="771085"/>
                    </a:lnTo>
                    <a:lnTo>
                      <a:pt x="1217545" y="783098"/>
                    </a:lnTo>
                    <a:lnTo>
                      <a:pt x="1214145" y="795111"/>
                    </a:lnTo>
                    <a:lnTo>
                      <a:pt x="1210518" y="806897"/>
                    </a:lnTo>
                    <a:lnTo>
                      <a:pt x="1206664" y="818683"/>
                    </a:lnTo>
                    <a:lnTo>
                      <a:pt x="1202357" y="830469"/>
                    </a:lnTo>
                    <a:lnTo>
                      <a:pt x="1198277" y="842255"/>
                    </a:lnTo>
                    <a:lnTo>
                      <a:pt x="1193516" y="853588"/>
                    </a:lnTo>
                    <a:lnTo>
                      <a:pt x="1188529" y="865374"/>
                    </a:lnTo>
                    <a:lnTo>
                      <a:pt x="1183769" y="876934"/>
                    </a:lnTo>
                    <a:lnTo>
                      <a:pt x="1178328" y="888267"/>
                    </a:lnTo>
                    <a:lnTo>
                      <a:pt x="1172661" y="899599"/>
                    </a:lnTo>
                    <a:lnTo>
                      <a:pt x="1166767" y="910706"/>
                    </a:lnTo>
                    <a:lnTo>
                      <a:pt x="1160646" y="921812"/>
                    </a:lnTo>
                    <a:lnTo>
                      <a:pt x="1534229" y="1295115"/>
                    </a:lnTo>
                    <a:lnTo>
                      <a:pt x="1540350" y="1301461"/>
                    </a:lnTo>
                    <a:lnTo>
                      <a:pt x="1545790" y="1308034"/>
                    </a:lnTo>
                    <a:lnTo>
                      <a:pt x="1551231" y="1314607"/>
                    </a:lnTo>
                    <a:lnTo>
                      <a:pt x="1556445" y="1321407"/>
                    </a:lnTo>
                    <a:lnTo>
                      <a:pt x="1560752" y="1328433"/>
                    </a:lnTo>
                    <a:lnTo>
                      <a:pt x="1565286" y="1335460"/>
                    </a:lnTo>
                    <a:lnTo>
                      <a:pt x="1569366" y="1342713"/>
                    </a:lnTo>
                    <a:lnTo>
                      <a:pt x="1572766" y="1349966"/>
                    </a:lnTo>
                    <a:lnTo>
                      <a:pt x="1576167" y="1357219"/>
                    </a:lnTo>
                    <a:lnTo>
                      <a:pt x="1578887" y="1364698"/>
                    </a:lnTo>
                    <a:lnTo>
                      <a:pt x="1581381" y="1372178"/>
                    </a:lnTo>
                    <a:lnTo>
                      <a:pt x="1583648" y="1379658"/>
                    </a:lnTo>
                    <a:lnTo>
                      <a:pt x="1585461" y="1387137"/>
                    </a:lnTo>
                    <a:lnTo>
                      <a:pt x="1586821" y="1394617"/>
                    </a:lnTo>
                    <a:lnTo>
                      <a:pt x="1587955" y="1402323"/>
                    </a:lnTo>
                    <a:lnTo>
                      <a:pt x="1588635" y="1409803"/>
                    </a:lnTo>
                    <a:lnTo>
                      <a:pt x="1589088" y="1417283"/>
                    </a:lnTo>
                    <a:lnTo>
                      <a:pt x="1589088" y="1424762"/>
                    </a:lnTo>
                    <a:lnTo>
                      <a:pt x="1588861" y="1432242"/>
                    </a:lnTo>
                    <a:lnTo>
                      <a:pt x="1588181" y="1439495"/>
                    </a:lnTo>
                    <a:lnTo>
                      <a:pt x="1587274" y="1446748"/>
                    </a:lnTo>
                    <a:lnTo>
                      <a:pt x="1585914" y="1454001"/>
                    </a:lnTo>
                    <a:lnTo>
                      <a:pt x="1584101" y="1461027"/>
                    </a:lnTo>
                    <a:lnTo>
                      <a:pt x="1581834" y="1467827"/>
                    </a:lnTo>
                    <a:lnTo>
                      <a:pt x="1579340" y="1474627"/>
                    </a:lnTo>
                    <a:lnTo>
                      <a:pt x="1576620" y="1481200"/>
                    </a:lnTo>
                    <a:lnTo>
                      <a:pt x="1573220" y="1487773"/>
                    </a:lnTo>
                    <a:lnTo>
                      <a:pt x="1569593" y="1494119"/>
                    </a:lnTo>
                    <a:lnTo>
                      <a:pt x="1565512" y="1500239"/>
                    </a:lnTo>
                    <a:lnTo>
                      <a:pt x="1561432" y="1506132"/>
                    </a:lnTo>
                    <a:lnTo>
                      <a:pt x="1556445" y="1511572"/>
                    </a:lnTo>
                    <a:lnTo>
                      <a:pt x="1551231" y="1517011"/>
                    </a:lnTo>
                    <a:lnTo>
                      <a:pt x="1517228" y="1551237"/>
                    </a:lnTo>
                    <a:lnTo>
                      <a:pt x="1511787" y="1556223"/>
                    </a:lnTo>
                    <a:lnTo>
                      <a:pt x="1506120" y="1561209"/>
                    </a:lnTo>
                    <a:lnTo>
                      <a:pt x="1500226" y="1565516"/>
                    </a:lnTo>
                    <a:lnTo>
                      <a:pt x="1494106" y="1569369"/>
                    </a:lnTo>
                    <a:lnTo>
                      <a:pt x="1487985" y="1573222"/>
                    </a:lnTo>
                    <a:lnTo>
                      <a:pt x="1481411" y="1576395"/>
                    </a:lnTo>
                    <a:lnTo>
                      <a:pt x="1474837" y="1579342"/>
                    </a:lnTo>
                    <a:lnTo>
                      <a:pt x="1468036" y="1581835"/>
                    </a:lnTo>
                    <a:lnTo>
                      <a:pt x="1461009" y="1583875"/>
                    </a:lnTo>
                    <a:lnTo>
                      <a:pt x="1453982" y="1585688"/>
                    </a:lnTo>
                    <a:lnTo>
                      <a:pt x="1446728" y="1587275"/>
                    </a:lnTo>
                    <a:lnTo>
                      <a:pt x="1439474" y="1588182"/>
                    </a:lnTo>
                    <a:lnTo>
                      <a:pt x="1432219" y="1588862"/>
                    </a:lnTo>
                    <a:lnTo>
                      <a:pt x="1424739" y="1589088"/>
                    </a:lnTo>
                    <a:lnTo>
                      <a:pt x="1417258" y="1589088"/>
                    </a:lnTo>
                    <a:lnTo>
                      <a:pt x="1409777" y="1588862"/>
                    </a:lnTo>
                    <a:lnTo>
                      <a:pt x="1402296" y="1587955"/>
                    </a:lnTo>
                    <a:lnTo>
                      <a:pt x="1394589" y="1587048"/>
                    </a:lnTo>
                    <a:lnTo>
                      <a:pt x="1387108" y="1585235"/>
                    </a:lnTo>
                    <a:lnTo>
                      <a:pt x="1379628" y="1583422"/>
                    </a:lnTo>
                    <a:lnTo>
                      <a:pt x="1372147" y="1581382"/>
                    </a:lnTo>
                    <a:lnTo>
                      <a:pt x="1364666" y="1578662"/>
                    </a:lnTo>
                    <a:lnTo>
                      <a:pt x="1357186" y="1575942"/>
                    </a:lnTo>
                    <a:lnTo>
                      <a:pt x="1349931" y="1572769"/>
                    </a:lnTo>
                    <a:lnTo>
                      <a:pt x="1342677" y="1569142"/>
                    </a:lnTo>
                    <a:lnTo>
                      <a:pt x="1335423" y="1565289"/>
                    </a:lnTo>
                    <a:lnTo>
                      <a:pt x="1328396" y="1560756"/>
                    </a:lnTo>
                    <a:lnTo>
                      <a:pt x="1321369" y="1556223"/>
                    </a:lnTo>
                    <a:lnTo>
                      <a:pt x="1314568" y="1551237"/>
                    </a:lnTo>
                    <a:lnTo>
                      <a:pt x="1307994" y="1545797"/>
                    </a:lnTo>
                    <a:lnTo>
                      <a:pt x="1301420" y="1540130"/>
                    </a:lnTo>
                    <a:lnTo>
                      <a:pt x="1295299" y="1534011"/>
                    </a:lnTo>
                    <a:lnTo>
                      <a:pt x="921716" y="1160708"/>
                    </a:lnTo>
                    <a:lnTo>
                      <a:pt x="910835" y="1166827"/>
                    </a:lnTo>
                    <a:lnTo>
                      <a:pt x="899501" y="1172720"/>
                    </a:lnTo>
                    <a:lnTo>
                      <a:pt x="888166" y="1178160"/>
                    </a:lnTo>
                    <a:lnTo>
                      <a:pt x="876832" y="1183600"/>
                    </a:lnTo>
                    <a:lnTo>
                      <a:pt x="865498" y="1188586"/>
                    </a:lnTo>
                    <a:lnTo>
                      <a:pt x="853710" y="1193346"/>
                    </a:lnTo>
                    <a:lnTo>
                      <a:pt x="842375" y="1198106"/>
                    </a:lnTo>
                    <a:lnTo>
                      <a:pt x="830588" y="1202412"/>
                    </a:lnTo>
                    <a:lnTo>
                      <a:pt x="818573" y="1206492"/>
                    </a:lnTo>
                    <a:lnTo>
                      <a:pt x="807012" y="1210572"/>
                    </a:lnTo>
                    <a:lnTo>
                      <a:pt x="794997" y="1213972"/>
                    </a:lnTo>
                    <a:lnTo>
                      <a:pt x="783210" y="1217598"/>
                    </a:lnTo>
                    <a:lnTo>
                      <a:pt x="771195" y="1220545"/>
                    </a:lnTo>
                    <a:lnTo>
                      <a:pt x="758954" y="1223265"/>
                    </a:lnTo>
                    <a:lnTo>
                      <a:pt x="746939" y="1226211"/>
                    </a:lnTo>
                    <a:lnTo>
                      <a:pt x="734698" y="1228478"/>
                    </a:lnTo>
                    <a:lnTo>
                      <a:pt x="722457" y="1230518"/>
                    </a:lnTo>
                    <a:lnTo>
                      <a:pt x="710442" y="1232784"/>
                    </a:lnTo>
                    <a:lnTo>
                      <a:pt x="698201" y="1234371"/>
                    </a:lnTo>
                    <a:lnTo>
                      <a:pt x="685960" y="1235731"/>
                    </a:lnTo>
                    <a:lnTo>
                      <a:pt x="673719" y="1236864"/>
                    </a:lnTo>
                    <a:lnTo>
                      <a:pt x="661478" y="1237771"/>
                    </a:lnTo>
                    <a:lnTo>
                      <a:pt x="649010" y="1238451"/>
                    </a:lnTo>
                    <a:lnTo>
                      <a:pt x="636769" y="1239131"/>
                    </a:lnTo>
                    <a:lnTo>
                      <a:pt x="624527" y="1239357"/>
                    </a:lnTo>
                    <a:lnTo>
                      <a:pt x="612060" y="1239357"/>
                    </a:lnTo>
                    <a:lnTo>
                      <a:pt x="599818" y="1239131"/>
                    </a:lnTo>
                    <a:lnTo>
                      <a:pt x="587577" y="1238451"/>
                    </a:lnTo>
                    <a:lnTo>
                      <a:pt x="575109" y="1237544"/>
                    </a:lnTo>
                    <a:lnTo>
                      <a:pt x="562868" y="1236638"/>
                    </a:lnTo>
                    <a:lnTo>
                      <a:pt x="550627" y="1235504"/>
                    </a:lnTo>
                    <a:lnTo>
                      <a:pt x="538612" y="1233918"/>
                    </a:lnTo>
                    <a:lnTo>
                      <a:pt x="526145" y="1232331"/>
                    </a:lnTo>
                    <a:lnTo>
                      <a:pt x="513903" y="1230291"/>
                    </a:lnTo>
                    <a:lnTo>
                      <a:pt x="501889" y="1228025"/>
                    </a:lnTo>
                    <a:lnTo>
                      <a:pt x="489648" y="1225758"/>
                    </a:lnTo>
                    <a:lnTo>
                      <a:pt x="477633" y="1222811"/>
                    </a:lnTo>
                    <a:lnTo>
                      <a:pt x="465619" y="1219865"/>
                    </a:lnTo>
                    <a:lnTo>
                      <a:pt x="453604" y="1216918"/>
                    </a:lnTo>
                    <a:lnTo>
                      <a:pt x="441590" y="1213292"/>
                    </a:lnTo>
                    <a:lnTo>
                      <a:pt x="429802" y="1209665"/>
                    </a:lnTo>
                    <a:lnTo>
                      <a:pt x="418014" y="1205812"/>
                    </a:lnTo>
                    <a:lnTo>
                      <a:pt x="406453" y="1201506"/>
                    </a:lnTo>
                    <a:lnTo>
                      <a:pt x="394665" y="1197199"/>
                    </a:lnTo>
                    <a:lnTo>
                      <a:pt x="383104" y="1192440"/>
                    </a:lnTo>
                    <a:lnTo>
                      <a:pt x="371543" y="1187680"/>
                    </a:lnTo>
                    <a:lnTo>
                      <a:pt x="359982" y="1182467"/>
                    </a:lnTo>
                    <a:lnTo>
                      <a:pt x="348647" y="1177027"/>
                    </a:lnTo>
                    <a:lnTo>
                      <a:pt x="337313" y="1171360"/>
                    </a:lnTo>
                    <a:lnTo>
                      <a:pt x="326205" y="1165694"/>
                    </a:lnTo>
                    <a:lnTo>
                      <a:pt x="315097" y="1159574"/>
                    </a:lnTo>
                    <a:lnTo>
                      <a:pt x="304216" y="1153228"/>
                    </a:lnTo>
                    <a:lnTo>
                      <a:pt x="293109" y="1146655"/>
                    </a:lnTo>
                    <a:lnTo>
                      <a:pt x="282454" y="1139629"/>
                    </a:lnTo>
                    <a:lnTo>
                      <a:pt x="272026" y="1132602"/>
                    </a:lnTo>
                    <a:lnTo>
                      <a:pt x="261145" y="1125349"/>
                    </a:lnTo>
                    <a:lnTo>
                      <a:pt x="250944" y="1117643"/>
                    </a:lnTo>
                    <a:lnTo>
                      <a:pt x="240517" y="1109937"/>
                    </a:lnTo>
                    <a:lnTo>
                      <a:pt x="230316" y="1101777"/>
                    </a:lnTo>
                    <a:lnTo>
                      <a:pt x="220341" y="1093617"/>
                    </a:lnTo>
                    <a:lnTo>
                      <a:pt x="210367" y="1085004"/>
                    </a:lnTo>
                    <a:lnTo>
                      <a:pt x="200620" y="1076391"/>
                    </a:lnTo>
                    <a:lnTo>
                      <a:pt x="191099" y="1067099"/>
                    </a:lnTo>
                    <a:lnTo>
                      <a:pt x="181578" y="1057806"/>
                    </a:lnTo>
                    <a:lnTo>
                      <a:pt x="170470" y="1046473"/>
                    </a:lnTo>
                    <a:lnTo>
                      <a:pt x="159589" y="1034913"/>
                    </a:lnTo>
                    <a:lnTo>
                      <a:pt x="149161" y="1022901"/>
                    </a:lnTo>
                    <a:lnTo>
                      <a:pt x="139187" y="1010888"/>
                    </a:lnTo>
                    <a:lnTo>
                      <a:pt x="129213" y="998648"/>
                    </a:lnTo>
                    <a:lnTo>
                      <a:pt x="119918" y="985956"/>
                    </a:lnTo>
                    <a:lnTo>
                      <a:pt x="110851" y="973489"/>
                    </a:lnTo>
                    <a:lnTo>
                      <a:pt x="102237" y="960797"/>
                    </a:lnTo>
                    <a:lnTo>
                      <a:pt x="93849" y="947651"/>
                    </a:lnTo>
                    <a:lnTo>
                      <a:pt x="85688" y="934505"/>
                    </a:lnTo>
                    <a:lnTo>
                      <a:pt x="78208" y="921358"/>
                    </a:lnTo>
                    <a:lnTo>
                      <a:pt x="70954" y="907986"/>
                    </a:lnTo>
                    <a:lnTo>
                      <a:pt x="64153" y="894386"/>
                    </a:lnTo>
                    <a:lnTo>
                      <a:pt x="57579" y="880560"/>
                    </a:lnTo>
                    <a:lnTo>
                      <a:pt x="51232" y="866734"/>
                    </a:lnTo>
                    <a:lnTo>
                      <a:pt x="45338" y="852908"/>
                    </a:lnTo>
                    <a:lnTo>
                      <a:pt x="39897" y="838856"/>
                    </a:lnTo>
                    <a:lnTo>
                      <a:pt x="34910" y="824803"/>
                    </a:lnTo>
                    <a:lnTo>
                      <a:pt x="30150" y="810524"/>
                    </a:lnTo>
                    <a:lnTo>
                      <a:pt x="25616" y="796244"/>
                    </a:lnTo>
                    <a:lnTo>
                      <a:pt x="21535" y="781738"/>
                    </a:lnTo>
                    <a:lnTo>
                      <a:pt x="17682" y="767232"/>
                    </a:lnTo>
                    <a:lnTo>
                      <a:pt x="14508" y="752726"/>
                    </a:lnTo>
                    <a:lnTo>
                      <a:pt x="11334" y="738220"/>
                    </a:lnTo>
                    <a:lnTo>
                      <a:pt x="8841" y="723487"/>
                    </a:lnTo>
                    <a:lnTo>
                      <a:pt x="6574" y="708755"/>
                    </a:lnTo>
                    <a:lnTo>
                      <a:pt x="4307" y="694022"/>
                    </a:lnTo>
                    <a:lnTo>
                      <a:pt x="2947" y="679289"/>
                    </a:lnTo>
                    <a:lnTo>
                      <a:pt x="1587" y="664330"/>
                    </a:lnTo>
                    <a:lnTo>
                      <a:pt x="680" y="649597"/>
                    </a:lnTo>
                    <a:lnTo>
                      <a:pt x="227" y="634638"/>
                    </a:lnTo>
                    <a:lnTo>
                      <a:pt x="0" y="619905"/>
                    </a:lnTo>
                    <a:lnTo>
                      <a:pt x="227" y="604946"/>
                    </a:lnTo>
                    <a:lnTo>
                      <a:pt x="680" y="589987"/>
                    </a:lnTo>
                    <a:lnTo>
                      <a:pt x="1587" y="575254"/>
                    </a:lnTo>
                    <a:lnTo>
                      <a:pt x="2947" y="560295"/>
                    </a:lnTo>
                    <a:lnTo>
                      <a:pt x="4307" y="545562"/>
                    </a:lnTo>
                    <a:lnTo>
                      <a:pt x="6574" y="530830"/>
                    </a:lnTo>
                    <a:lnTo>
                      <a:pt x="8841" y="516097"/>
                    </a:lnTo>
                    <a:lnTo>
                      <a:pt x="11334" y="501364"/>
                    </a:lnTo>
                    <a:lnTo>
                      <a:pt x="14508" y="486858"/>
                    </a:lnTo>
                    <a:lnTo>
                      <a:pt x="17682" y="472352"/>
                    </a:lnTo>
                    <a:lnTo>
                      <a:pt x="21535" y="457846"/>
                    </a:lnTo>
                    <a:lnTo>
                      <a:pt x="25616" y="443340"/>
                    </a:lnTo>
                    <a:lnTo>
                      <a:pt x="30150" y="429061"/>
                    </a:lnTo>
                    <a:lnTo>
                      <a:pt x="34910" y="414781"/>
                    </a:lnTo>
                    <a:lnTo>
                      <a:pt x="39897" y="400502"/>
                    </a:lnTo>
                    <a:lnTo>
                      <a:pt x="45338" y="386449"/>
                    </a:lnTo>
                    <a:lnTo>
                      <a:pt x="51232" y="372850"/>
                    </a:lnTo>
                    <a:lnTo>
                      <a:pt x="57579" y="359024"/>
                    </a:lnTo>
                    <a:lnTo>
                      <a:pt x="64153" y="345198"/>
                    </a:lnTo>
                    <a:lnTo>
                      <a:pt x="70954" y="331599"/>
                    </a:lnTo>
                    <a:lnTo>
                      <a:pt x="78208" y="318226"/>
                    </a:lnTo>
                    <a:lnTo>
                      <a:pt x="85688" y="304853"/>
                    </a:lnTo>
                    <a:lnTo>
                      <a:pt x="93849" y="291934"/>
                    </a:lnTo>
                    <a:lnTo>
                      <a:pt x="102237" y="278788"/>
                    </a:lnTo>
                    <a:lnTo>
                      <a:pt x="110851" y="266095"/>
                    </a:lnTo>
                    <a:lnTo>
                      <a:pt x="119918" y="253402"/>
                    </a:lnTo>
                    <a:lnTo>
                      <a:pt x="129213" y="240936"/>
                    </a:lnTo>
                    <a:lnTo>
                      <a:pt x="139187" y="228697"/>
                    </a:lnTo>
                    <a:lnTo>
                      <a:pt x="149161" y="216457"/>
                    </a:lnTo>
                    <a:lnTo>
                      <a:pt x="159589" y="204671"/>
                    </a:lnTo>
                    <a:lnTo>
                      <a:pt x="170470" y="193111"/>
                    </a:lnTo>
                    <a:lnTo>
                      <a:pt x="181578" y="181779"/>
                    </a:lnTo>
                    <a:lnTo>
                      <a:pt x="193139" y="170446"/>
                    </a:lnTo>
                    <a:lnTo>
                      <a:pt x="204473" y="159793"/>
                    </a:lnTo>
                    <a:lnTo>
                      <a:pt x="216488" y="149140"/>
                    </a:lnTo>
                    <a:lnTo>
                      <a:pt x="228729" y="139167"/>
                    </a:lnTo>
                    <a:lnTo>
                      <a:pt x="240743" y="129421"/>
                    </a:lnTo>
                    <a:lnTo>
                      <a:pt x="253438" y="119901"/>
                    </a:lnTo>
                    <a:lnTo>
                      <a:pt x="266133" y="110835"/>
                    </a:lnTo>
                    <a:lnTo>
                      <a:pt x="278600" y="102222"/>
                    </a:lnTo>
                    <a:lnTo>
                      <a:pt x="291748" y="93836"/>
                    </a:lnTo>
                    <a:lnTo>
                      <a:pt x="304896" y="85903"/>
                    </a:lnTo>
                    <a:lnTo>
                      <a:pt x="318271" y="78423"/>
                    </a:lnTo>
                    <a:lnTo>
                      <a:pt x="331646" y="71170"/>
                    </a:lnTo>
                    <a:lnTo>
                      <a:pt x="345020" y="64144"/>
                    </a:lnTo>
                    <a:lnTo>
                      <a:pt x="358848" y="57571"/>
                    </a:lnTo>
                    <a:lnTo>
                      <a:pt x="372676" y="51451"/>
                    </a:lnTo>
                    <a:lnTo>
                      <a:pt x="386504" y="45558"/>
                    </a:lnTo>
                    <a:lnTo>
                      <a:pt x="400559" y="40118"/>
                    </a:lnTo>
                    <a:lnTo>
                      <a:pt x="414840" y="34905"/>
                    </a:lnTo>
                    <a:lnTo>
                      <a:pt x="429122" y="30146"/>
                    </a:lnTo>
                    <a:lnTo>
                      <a:pt x="443403" y="25839"/>
                    </a:lnTo>
                    <a:lnTo>
                      <a:pt x="457911" y="21533"/>
                    </a:lnTo>
                    <a:lnTo>
                      <a:pt x="472419" y="17906"/>
                    </a:lnTo>
                    <a:lnTo>
                      <a:pt x="486927" y="14506"/>
                    </a:lnTo>
                    <a:lnTo>
                      <a:pt x="501435" y="11560"/>
                    </a:lnTo>
                    <a:lnTo>
                      <a:pt x="515944" y="8840"/>
                    </a:lnTo>
                    <a:lnTo>
                      <a:pt x="530678" y="6573"/>
                    </a:lnTo>
                    <a:lnTo>
                      <a:pt x="545413" y="4533"/>
                    </a:lnTo>
                    <a:lnTo>
                      <a:pt x="560148" y="3173"/>
                    </a:lnTo>
                    <a:lnTo>
                      <a:pt x="575109" y="1587"/>
                    </a:lnTo>
                    <a:lnTo>
                      <a:pt x="589844" y="907"/>
                    </a:lnTo>
                    <a:lnTo>
                      <a:pt x="604806" y="227"/>
                    </a:lnTo>
                    <a:lnTo>
                      <a:pt x="619540" y="0"/>
                    </a:lnTo>
                    <a:close/>
                  </a:path>
                </a:pathLst>
              </a:custGeom>
              <a:solidFill>
                <a:srgbClr val="FFFFFF"/>
              </a:solidFill>
              <a:ln>
                <a:noFill/>
              </a:ln>
            </p:spPr>
            <p:txBody>
              <a:bodyPr wrap="square" lIns="91440" tIns="45720" rIns="91440" bIns="45720" anchor="ctr">
                <a:normAutofit lnSpcReduction="10000"/>
                <a:scene3d>
                  <a:camera prst="orthographicFront"/>
                  <a:lightRig rig="threePt" dir="t"/>
                </a:scene3d>
                <a:sp3d>
                  <a:contourClr>
                    <a:srgbClr val="FFFFFF"/>
                  </a:contourClr>
                </a:sp3d>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grpSp>
        <p:grpSp>
          <p:nvGrpSpPr>
            <p:cNvPr id="15" name="íŝḻïdê">
              <a:extLst>
                <a:ext uri="{FF2B5EF4-FFF2-40B4-BE49-F238E27FC236}">
                  <a16:creationId xmlns="" xmlns:a16="http://schemas.microsoft.com/office/drawing/2014/main" id="{646B911B-93B7-4D28-9A50-43D95CBAAAEF}"/>
                </a:ext>
              </a:extLst>
            </p:cNvPr>
            <p:cNvGrpSpPr/>
            <p:nvPr/>
          </p:nvGrpSpPr>
          <p:grpSpPr>
            <a:xfrm>
              <a:off x="3441403" y="4697718"/>
              <a:ext cx="2542477" cy="1436382"/>
              <a:chOff x="3441403" y="1130300"/>
              <a:chExt cx="2542477" cy="1436382"/>
            </a:xfrm>
          </p:grpSpPr>
          <p:sp>
            <p:nvSpPr>
              <p:cNvPr id="22" name="îş1ïďé">
                <a:extLst>
                  <a:ext uri="{FF2B5EF4-FFF2-40B4-BE49-F238E27FC236}">
                    <a16:creationId xmlns="" xmlns:a16="http://schemas.microsoft.com/office/drawing/2014/main" id="{4D771D56-8803-4458-976C-344E7538ED82}"/>
                  </a:ext>
                </a:extLst>
              </p:cNvPr>
              <p:cNvSpPr txBox="1"/>
              <p:nvPr/>
            </p:nvSpPr>
            <p:spPr bwMode="auto">
              <a:xfrm>
                <a:off x="3441403" y="1130300"/>
                <a:ext cx="254247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23" name="ïśḷíḑé">
                <a:extLst>
                  <a:ext uri="{FF2B5EF4-FFF2-40B4-BE49-F238E27FC236}">
                    <a16:creationId xmlns="" xmlns:a16="http://schemas.microsoft.com/office/drawing/2014/main" id="{8215932B-92C6-4282-88DF-7C455F7CAEBF}"/>
                  </a:ext>
                </a:extLst>
              </p:cNvPr>
              <p:cNvSpPr/>
              <p:nvPr/>
            </p:nvSpPr>
            <p:spPr bwMode="auto">
              <a:xfrm>
                <a:off x="3441403" y="1572106"/>
                <a:ext cx="2542477" cy="994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4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a:t>
                </a:r>
              </a:p>
            </p:txBody>
          </p:sp>
        </p:grpSp>
        <p:grpSp>
          <p:nvGrpSpPr>
            <p:cNvPr id="16" name="iṥļïḋê">
              <a:extLst>
                <a:ext uri="{FF2B5EF4-FFF2-40B4-BE49-F238E27FC236}">
                  <a16:creationId xmlns="" xmlns:a16="http://schemas.microsoft.com/office/drawing/2014/main" id="{4C6A0C62-034A-44CE-A71C-127432944FB1}"/>
                </a:ext>
              </a:extLst>
            </p:cNvPr>
            <p:cNvGrpSpPr/>
            <p:nvPr/>
          </p:nvGrpSpPr>
          <p:grpSpPr>
            <a:xfrm rot="5400000">
              <a:off x="7207290" y="2409333"/>
              <a:ext cx="547311" cy="862012"/>
              <a:chOff x="4621590" y="1805781"/>
              <a:chExt cx="547311" cy="862012"/>
            </a:xfrm>
          </p:grpSpPr>
          <p:sp>
            <p:nvSpPr>
              <p:cNvPr id="20" name="îSḷíḋè">
                <a:extLst>
                  <a:ext uri="{FF2B5EF4-FFF2-40B4-BE49-F238E27FC236}">
                    <a16:creationId xmlns="" xmlns:a16="http://schemas.microsoft.com/office/drawing/2014/main" id="{4167E650-D3F3-4D82-929A-5E99E550FC75}"/>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21" name="直接连接符 20">
                <a:extLst>
                  <a:ext uri="{FF2B5EF4-FFF2-40B4-BE49-F238E27FC236}">
                    <a16:creationId xmlns="" xmlns:a16="http://schemas.microsoft.com/office/drawing/2014/main" id="{FA5C70A7-5325-48DF-B21E-635491923FEA}"/>
                  </a:ext>
                </a:extLst>
              </p:cNvPr>
              <p:cNvCxnSpPr/>
              <p:nvPr/>
            </p:nvCxnSpPr>
            <p:spPr>
              <a:xfrm rot="16200000" flipH="1" flipV="1">
                <a:off x="4798808" y="2057186"/>
                <a:ext cx="2382" cy="356817"/>
              </a:xfrm>
              <a:prstGeom prst="line">
                <a:avLst/>
              </a:prstGeom>
              <a:ln w="25400" cap="rnd">
                <a:solidFill>
                  <a:schemeClr val="bg1">
                    <a:lumMod val="75000"/>
                  </a:schemeClr>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grpSp>
          <p:nvGrpSpPr>
            <p:cNvPr id="17" name="ïṣḻiḋe">
              <a:extLst>
                <a:ext uri="{FF2B5EF4-FFF2-40B4-BE49-F238E27FC236}">
                  <a16:creationId xmlns="" xmlns:a16="http://schemas.microsoft.com/office/drawing/2014/main" id="{6C3E43B2-3F1E-4A58-BBF5-FB3440ECD031}"/>
                </a:ext>
              </a:extLst>
            </p:cNvPr>
            <p:cNvGrpSpPr/>
            <p:nvPr/>
          </p:nvGrpSpPr>
          <p:grpSpPr>
            <a:xfrm rot="16200000" flipV="1">
              <a:off x="9958084" y="3975547"/>
              <a:ext cx="582331" cy="862012"/>
              <a:chOff x="4586570" y="1805781"/>
              <a:chExt cx="582331" cy="862012"/>
            </a:xfrm>
          </p:grpSpPr>
          <p:sp>
            <p:nvSpPr>
              <p:cNvPr id="18" name="îṧlïḋe">
                <a:extLst>
                  <a:ext uri="{FF2B5EF4-FFF2-40B4-BE49-F238E27FC236}">
                    <a16:creationId xmlns="" xmlns:a16="http://schemas.microsoft.com/office/drawing/2014/main" id="{6BD2DD33-FD6D-4EA5-BA07-C1CC601E3530}"/>
                  </a:ext>
                </a:extLst>
              </p:cNvPr>
              <p:cNvSpPr/>
              <p:nvPr/>
            </p:nvSpPr>
            <p:spPr>
              <a:xfrm flipH="1">
                <a:off x="4976814" y="1805781"/>
                <a:ext cx="192087" cy="862012"/>
              </a:xfrm>
              <a:custGeom>
                <a:avLst/>
                <a:gdLst>
                  <a:gd name="connsiteX0" fmla="*/ 0 w 200069"/>
                  <a:gd name="connsiteY0" fmla="*/ 0 h 904875"/>
                  <a:gd name="connsiteX1" fmla="*/ 200025 w 200069"/>
                  <a:gd name="connsiteY1" fmla="*/ 490538 h 904875"/>
                  <a:gd name="connsiteX2" fmla="*/ 14288 w 200069"/>
                  <a:gd name="connsiteY2" fmla="*/ 904875 h 904875"/>
                  <a:gd name="connsiteX0-1" fmla="*/ 0 w 202450"/>
                  <a:gd name="connsiteY0-2" fmla="*/ 0 h 904875"/>
                  <a:gd name="connsiteX1-3" fmla="*/ 202407 w 202450"/>
                  <a:gd name="connsiteY1-4" fmla="*/ 471488 h 904875"/>
                  <a:gd name="connsiteX2-5" fmla="*/ 14288 w 202450"/>
                  <a:gd name="connsiteY2-6" fmla="*/ 904875 h 904875"/>
                  <a:gd name="connsiteX0-7" fmla="*/ 0 w 202558"/>
                  <a:gd name="connsiteY0-8" fmla="*/ 0 h 904875"/>
                  <a:gd name="connsiteX1-9" fmla="*/ 202407 w 202558"/>
                  <a:gd name="connsiteY1-10" fmla="*/ 471488 h 904875"/>
                  <a:gd name="connsiteX2-11" fmla="*/ 14288 w 202558"/>
                  <a:gd name="connsiteY2-12" fmla="*/ 904875 h 904875"/>
                  <a:gd name="connsiteX0-13" fmla="*/ 0 w 204846"/>
                  <a:gd name="connsiteY0-14" fmla="*/ 0 h 897731"/>
                  <a:gd name="connsiteX1-15" fmla="*/ 204788 w 204846"/>
                  <a:gd name="connsiteY1-16" fmla="*/ 464344 h 897731"/>
                  <a:gd name="connsiteX2-17" fmla="*/ 16669 w 204846"/>
                  <a:gd name="connsiteY2-18" fmla="*/ 897731 h 897731"/>
                  <a:gd name="connsiteX0-19" fmla="*/ 0 w 204846"/>
                  <a:gd name="connsiteY0-20" fmla="*/ 0 h 897731"/>
                  <a:gd name="connsiteX1-21" fmla="*/ 204788 w 204846"/>
                  <a:gd name="connsiteY1-22" fmla="*/ 464344 h 897731"/>
                  <a:gd name="connsiteX2-23" fmla="*/ 16669 w 204846"/>
                  <a:gd name="connsiteY2-24" fmla="*/ 897731 h 897731"/>
                  <a:gd name="connsiteX0-25" fmla="*/ 0 w 204798"/>
                  <a:gd name="connsiteY0-26" fmla="*/ 0 h 916781"/>
                  <a:gd name="connsiteX1-27" fmla="*/ 204788 w 204798"/>
                  <a:gd name="connsiteY1-28" fmla="*/ 464344 h 916781"/>
                  <a:gd name="connsiteX2-29" fmla="*/ 7144 w 204798"/>
                  <a:gd name="connsiteY2-30" fmla="*/ 916781 h 916781"/>
                  <a:gd name="connsiteX0-31" fmla="*/ 0 w 204800"/>
                  <a:gd name="connsiteY0-32" fmla="*/ 0 h 916781"/>
                  <a:gd name="connsiteX1-33" fmla="*/ 204788 w 204800"/>
                  <a:gd name="connsiteY1-34" fmla="*/ 464344 h 916781"/>
                  <a:gd name="connsiteX2-35" fmla="*/ 7144 w 204800"/>
                  <a:gd name="connsiteY2-36" fmla="*/ 916781 h 916781"/>
                </a:gdLst>
                <a:ahLst/>
                <a:cxnLst>
                  <a:cxn ang="0">
                    <a:pos x="connsiteX0-1" y="connsiteY0-2"/>
                  </a:cxn>
                  <a:cxn ang="0">
                    <a:pos x="connsiteX1-3" y="connsiteY1-4"/>
                  </a:cxn>
                  <a:cxn ang="0">
                    <a:pos x="connsiteX2-5" y="connsiteY2-6"/>
                  </a:cxn>
                </a:cxnLst>
                <a:rect l="l" t="t" r="r" b="b"/>
                <a:pathLst>
                  <a:path w="204800" h="916781">
                    <a:moveTo>
                      <a:pt x="0" y="0"/>
                    </a:moveTo>
                    <a:cubicBezTo>
                      <a:pt x="158353" y="148432"/>
                      <a:pt x="203597" y="311547"/>
                      <a:pt x="204788" y="464344"/>
                    </a:cubicBezTo>
                    <a:cubicBezTo>
                      <a:pt x="205979" y="617141"/>
                      <a:pt x="120253" y="789782"/>
                      <a:pt x="7144" y="916781"/>
                    </a:cubicBezTo>
                  </a:path>
                </a:pathLst>
              </a:custGeom>
              <a:noFill/>
              <a:ln w="25400">
                <a:solidFill>
                  <a:schemeClr val="bg1">
                    <a:lumMod val="75000"/>
                  </a:schemeClr>
                </a:solidFill>
                <a:headEnd type="oval" w="sm" len="sm"/>
                <a:tailEnd type="oval" w="sm" len="sm"/>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2000" b="0" i="0" u="none" strike="noStrike" kern="1200" cap="none" spc="0" normalizeH="0" baseline="0" noProof="0">
                  <a:ln>
                    <a:noFill/>
                  </a:ln>
                  <a:solidFill>
                    <a:srgbClr val="FFFFFF"/>
                  </a:solidFill>
                  <a:effectLst/>
                  <a:uLnTx/>
                  <a:uFillTx/>
                </a:endParaRPr>
              </a:p>
            </p:txBody>
          </p:sp>
          <p:cxnSp>
            <p:nvCxnSpPr>
              <p:cNvPr id="19" name="直接连接符 18">
                <a:extLst>
                  <a:ext uri="{FF2B5EF4-FFF2-40B4-BE49-F238E27FC236}">
                    <a16:creationId xmlns="" xmlns:a16="http://schemas.microsoft.com/office/drawing/2014/main" id="{D162AC31-851C-4462-9C8F-7C8A007BDD86}"/>
                  </a:ext>
                </a:extLst>
              </p:cNvPr>
              <p:cNvCxnSpPr/>
              <p:nvPr/>
            </p:nvCxnSpPr>
            <p:spPr>
              <a:xfrm rot="16200000" flipH="1" flipV="1">
                <a:off x="4781295" y="2039675"/>
                <a:ext cx="2387" cy="391838"/>
              </a:xfrm>
              <a:prstGeom prst="line">
                <a:avLst/>
              </a:prstGeom>
              <a:ln w="25400" cap="rnd">
                <a:solidFill>
                  <a:schemeClr val="bg1">
                    <a:lumMod val="75000"/>
                  </a:schemeClr>
                </a:solidFill>
                <a:round/>
                <a:headEnd type="oval" w="lg" len="lg"/>
                <a:tailEnd type="oval" w="sm" len="sm"/>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48979536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7B5A38C-C726-4904-AF39-80086AAD80D7}"/>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338A824C-31F6-460C-870C-2F7E8E5A6D9E}"/>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 xmlns:a16="http://schemas.microsoft.com/office/drawing/2014/main" id="{22157C3A-4058-41E1-A649-3DADB007D3A0}"/>
              </a:ext>
            </a:extLst>
          </p:cNvPr>
          <p:cNvSpPr>
            <a:spLocks noGrp="1"/>
          </p:cNvSpPr>
          <p:nvPr>
            <p:ph type="sldNum" sz="quarter" idx="12"/>
          </p:nvPr>
        </p:nvSpPr>
        <p:spPr/>
        <p:txBody>
          <a:bodyPr/>
          <a:lstStyle/>
          <a:p>
            <a:fld id="{5DD3DB80-B894-403A-B48E-6FDC1A72010E}" type="slidenum">
              <a:rPr lang="zh-CN" altLang="en-US" smtClean="0"/>
              <a:pPr/>
              <a:t>41</a:t>
            </a:fld>
            <a:endParaRPr lang="zh-CN" altLang="en-US"/>
          </a:p>
        </p:txBody>
      </p:sp>
      <p:grpSp>
        <p:nvGrpSpPr>
          <p:cNvPr id="5" name="1dc454a8-13c3-4d20-be3a-b92f52a2e27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7F0E97E-A311-477E-9AD5-457932F21E39}"/>
              </a:ext>
            </a:extLst>
          </p:cNvPr>
          <p:cNvGrpSpPr>
            <a:grpSpLocks noChangeAspect="1"/>
          </p:cNvGrpSpPr>
          <p:nvPr>
            <p:custDataLst>
              <p:tags r:id="rId1"/>
            </p:custDataLst>
          </p:nvPr>
        </p:nvGrpSpPr>
        <p:grpSpPr>
          <a:xfrm>
            <a:off x="675680" y="1314000"/>
            <a:ext cx="10845000" cy="4678174"/>
            <a:chOff x="675680" y="1314000"/>
            <a:chExt cx="10845000" cy="4678174"/>
          </a:xfrm>
        </p:grpSpPr>
        <p:grpSp>
          <p:nvGrpSpPr>
            <p:cNvPr id="6" name="íşļïďé">
              <a:extLst>
                <a:ext uri="{FF2B5EF4-FFF2-40B4-BE49-F238E27FC236}">
                  <a16:creationId xmlns="" xmlns:a16="http://schemas.microsoft.com/office/drawing/2014/main" id="{DBD3C80A-6E57-4175-BF04-11093505B4D7}"/>
                </a:ext>
              </a:extLst>
            </p:cNvPr>
            <p:cNvGrpSpPr/>
            <p:nvPr/>
          </p:nvGrpSpPr>
          <p:grpSpPr>
            <a:xfrm>
              <a:off x="8244680" y="4042673"/>
              <a:ext cx="3276000" cy="1180873"/>
              <a:chOff x="8244680" y="4093126"/>
              <a:chExt cx="3276000" cy="1180873"/>
            </a:xfrm>
          </p:grpSpPr>
          <p:sp>
            <p:nvSpPr>
              <p:cNvPr id="22" name="ïṡ1iḓé">
                <a:extLst>
                  <a:ext uri="{FF2B5EF4-FFF2-40B4-BE49-F238E27FC236}">
                    <a16:creationId xmlns="" xmlns:a16="http://schemas.microsoft.com/office/drawing/2014/main" id="{1E091BF6-F327-45AB-A25D-E039AC70696A}"/>
                  </a:ext>
                </a:extLst>
              </p:cNvPr>
              <p:cNvSpPr txBox="1"/>
              <p:nvPr/>
            </p:nvSpPr>
            <p:spPr>
              <a:xfrm>
                <a:off x="8244680" y="4492799"/>
                <a:ext cx="3276000" cy="781200"/>
              </a:xfrm>
              <a:prstGeom prst="rect">
                <a:avLst/>
              </a:prstGeom>
              <a:noFill/>
            </p:spPr>
            <p:txBody>
              <a:bodyPr wrap="square" lIns="90000" tIns="46800" rIns="90000" bIns="46800" anchor="ctr" anchorCtr="0">
                <a:no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sp>
            <p:nvSpPr>
              <p:cNvPr id="23" name="iṥḻïďé">
                <a:extLst>
                  <a:ext uri="{FF2B5EF4-FFF2-40B4-BE49-F238E27FC236}">
                    <a16:creationId xmlns="" xmlns:a16="http://schemas.microsoft.com/office/drawing/2014/main" id="{971C9FFF-D8CF-4863-A2E0-255846511DB0}"/>
                  </a:ext>
                </a:extLst>
              </p:cNvPr>
              <p:cNvSpPr/>
              <p:nvPr/>
            </p:nvSpPr>
            <p:spPr>
              <a:xfrm>
                <a:off x="8244680" y="4093126"/>
                <a:ext cx="3276000" cy="399673"/>
              </a:xfrm>
              <a:prstGeom prst="rect">
                <a:avLst/>
              </a:prstGeom>
            </p:spPr>
            <p:txBody>
              <a:bodyPr wrap="none" lIns="90000" tIns="46800" rIns="90000" bIns="46800" anchor="b" anchorCtr="0">
                <a:normAutofit/>
              </a:bodyPr>
              <a:lstStyle/>
              <a:p>
                <a:pPr lvl="0" defTabSz="914378">
                  <a:defRPr/>
                </a:pPr>
                <a:r>
                  <a:rPr lang="en-US" altLang="zh-CN" b="1" dirty="0"/>
                  <a:t>Text Here</a:t>
                </a:r>
                <a:endParaRPr lang="zh-CN" altLang="en-US" b="1" dirty="0"/>
              </a:p>
            </p:txBody>
          </p:sp>
        </p:grpSp>
        <p:grpSp>
          <p:nvGrpSpPr>
            <p:cNvPr id="7" name="îşliḍè">
              <a:extLst>
                <a:ext uri="{FF2B5EF4-FFF2-40B4-BE49-F238E27FC236}">
                  <a16:creationId xmlns="" xmlns:a16="http://schemas.microsoft.com/office/drawing/2014/main" id="{C2F0ECA1-E2F3-4D13-A430-2B29E53E5CA2}"/>
                </a:ext>
              </a:extLst>
            </p:cNvPr>
            <p:cNvGrpSpPr/>
            <p:nvPr/>
          </p:nvGrpSpPr>
          <p:grpSpPr>
            <a:xfrm>
              <a:off x="675680" y="4042319"/>
              <a:ext cx="3276302" cy="1181227"/>
              <a:chOff x="675680" y="4092772"/>
              <a:chExt cx="3276302" cy="1181227"/>
            </a:xfrm>
          </p:grpSpPr>
          <p:sp>
            <p:nvSpPr>
              <p:cNvPr id="20" name="iSlïḍé">
                <a:extLst>
                  <a:ext uri="{FF2B5EF4-FFF2-40B4-BE49-F238E27FC236}">
                    <a16:creationId xmlns="" xmlns:a16="http://schemas.microsoft.com/office/drawing/2014/main" id="{A7EB8E6D-F8C7-4A5B-9396-BAE2F8ED8C94}"/>
                  </a:ext>
                </a:extLst>
              </p:cNvPr>
              <p:cNvSpPr txBox="1"/>
              <p:nvPr/>
            </p:nvSpPr>
            <p:spPr>
              <a:xfrm>
                <a:off x="675680" y="4492444"/>
                <a:ext cx="3276302" cy="781555"/>
              </a:xfrm>
              <a:prstGeom prst="rect">
                <a:avLst/>
              </a:prstGeom>
              <a:noFill/>
            </p:spPr>
            <p:txBody>
              <a:bodyPr wrap="square" lIns="90000" tIns="46800" rIns="90000" bIns="46800" anchor="ctr" anchorCtr="0">
                <a:no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21" name="îṧḷídê">
                <a:extLst>
                  <a:ext uri="{FF2B5EF4-FFF2-40B4-BE49-F238E27FC236}">
                    <a16:creationId xmlns="" xmlns:a16="http://schemas.microsoft.com/office/drawing/2014/main" id="{3B69B3D3-86FF-43F8-BEEE-74EE1F2025D5}"/>
                  </a:ext>
                </a:extLst>
              </p:cNvPr>
              <p:cNvSpPr/>
              <p:nvPr/>
            </p:nvSpPr>
            <p:spPr>
              <a:xfrm>
                <a:off x="675680" y="4092772"/>
                <a:ext cx="3276302" cy="399673"/>
              </a:xfrm>
              <a:prstGeom prst="rect">
                <a:avLst/>
              </a:prstGeom>
            </p:spPr>
            <p:txBody>
              <a:bodyPr wrap="none" lIns="90000" tIns="46800" rIns="90000" bIns="46800" anchor="b" anchorCtr="0">
                <a:normAutofit/>
              </a:bodyPr>
              <a:lstStyle/>
              <a:p>
                <a:pPr lvl="0" algn="r" defTabSz="914378">
                  <a:defRPr/>
                </a:pPr>
                <a:r>
                  <a:rPr lang="en-US" altLang="zh-CN" b="1" dirty="0"/>
                  <a:t>Text Here</a:t>
                </a:r>
                <a:endParaRPr lang="zh-CN" altLang="en-US" b="1" dirty="0"/>
              </a:p>
            </p:txBody>
          </p:sp>
        </p:grpSp>
        <p:grpSp>
          <p:nvGrpSpPr>
            <p:cNvPr id="8" name="iŝľîḋè">
              <a:extLst>
                <a:ext uri="{FF2B5EF4-FFF2-40B4-BE49-F238E27FC236}">
                  <a16:creationId xmlns="" xmlns:a16="http://schemas.microsoft.com/office/drawing/2014/main" id="{5493B1C1-EA0D-4570-8CCB-B36E30279032}"/>
                </a:ext>
              </a:extLst>
            </p:cNvPr>
            <p:cNvGrpSpPr/>
            <p:nvPr/>
          </p:nvGrpSpPr>
          <p:grpSpPr>
            <a:xfrm>
              <a:off x="8244680" y="2047817"/>
              <a:ext cx="3276000" cy="1180873"/>
              <a:chOff x="8244680" y="1622547"/>
              <a:chExt cx="3276000" cy="1180873"/>
            </a:xfrm>
          </p:grpSpPr>
          <p:sp>
            <p:nvSpPr>
              <p:cNvPr id="18" name="íŝ1íḋé">
                <a:extLst>
                  <a:ext uri="{FF2B5EF4-FFF2-40B4-BE49-F238E27FC236}">
                    <a16:creationId xmlns="" xmlns:a16="http://schemas.microsoft.com/office/drawing/2014/main" id="{10CECDC2-9930-4342-8723-0BD5E005EEA9}"/>
                  </a:ext>
                </a:extLst>
              </p:cNvPr>
              <p:cNvSpPr txBox="1"/>
              <p:nvPr/>
            </p:nvSpPr>
            <p:spPr>
              <a:xfrm>
                <a:off x="8244680" y="2022220"/>
                <a:ext cx="3276000" cy="781200"/>
              </a:xfrm>
              <a:prstGeom prst="rect">
                <a:avLst/>
              </a:prstGeom>
              <a:noFill/>
            </p:spPr>
            <p:txBody>
              <a:bodyPr wrap="square" lIns="90000" tIns="46800" rIns="90000" bIns="46800" anchor="ctr" anchorCtr="0">
                <a:no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p:txBody>
          </p:sp>
          <p:sp>
            <p:nvSpPr>
              <p:cNvPr id="19" name="îş1îďé">
                <a:extLst>
                  <a:ext uri="{FF2B5EF4-FFF2-40B4-BE49-F238E27FC236}">
                    <a16:creationId xmlns="" xmlns:a16="http://schemas.microsoft.com/office/drawing/2014/main" id="{F81AAAC9-601C-4D89-8B43-21C347F086C1}"/>
                  </a:ext>
                </a:extLst>
              </p:cNvPr>
              <p:cNvSpPr/>
              <p:nvPr/>
            </p:nvSpPr>
            <p:spPr>
              <a:xfrm>
                <a:off x="8244680" y="1622547"/>
                <a:ext cx="3276000" cy="399673"/>
              </a:xfrm>
              <a:prstGeom prst="rect">
                <a:avLst/>
              </a:prstGeom>
            </p:spPr>
            <p:txBody>
              <a:bodyPr wrap="none" lIns="90000" tIns="46800" rIns="90000" bIns="46800" anchor="b" anchorCtr="0">
                <a:normAutofit/>
              </a:bodyPr>
              <a:lstStyle/>
              <a:p>
                <a:pPr lvl="0" defTabSz="914378">
                  <a:defRPr/>
                </a:pPr>
                <a:r>
                  <a:rPr lang="en-US" altLang="zh-CN" b="1" dirty="0"/>
                  <a:t>Text Here</a:t>
                </a:r>
                <a:endParaRPr lang="zh-CN" altLang="en-US" b="1" dirty="0"/>
              </a:p>
            </p:txBody>
          </p:sp>
        </p:grpSp>
        <p:grpSp>
          <p:nvGrpSpPr>
            <p:cNvPr id="9" name="îŝľïďè">
              <a:extLst>
                <a:ext uri="{FF2B5EF4-FFF2-40B4-BE49-F238E27FC236}">
                  <a16:creationId xmlns="" xmlns:a16="http://schemas.microsoft.com/office/drawing/2014/main" id="{AEA129DF-750A-4CB4-8935-74CFF451D7E6}"/>
                </a:ext>
              </a:extLst>
            </p:cNvPr>
            <p:cNvGrpSpPr/>
            <p:nvPr/>
          </p:nvGrpSpPr>
          <p:grpSpPr>
            <a:xfrm>
              <a:off x="675680" y="2047463"/>
              <a:ext cx="3276302" cy="1181227"/>
              <a:chOff x="675680" y="1622547"/>
              <a:chExt cx="3276302" cy="1181227"/>
            </a:xfrm>
          </p:grpSpPr>
          <p:sp>
            <p:nvSpPr>
              <p:cNvPr id="16" name="ïsḷîdê">
                <a:extLst>
                  <a:ext uri="{FF2B5EF4-FFF2-40B4-BE49-F238E27FC236}">
                    <a16:creationId xmlns="" xmlns:a16="http://schemas.microsoft.com/office/drawing/2014/main" id="{7526E9DF-4B43-4886-9BD3-1435E13D5D5B}"/>
                  </a:ext>
                </a:extLst>
              </p:cNvPr>
              <p:cNvSpPr txBox="1"/>
              <p:nvPr/>
            </p:nvSpPr>
            <p:spPr>
              <a:xfrm>
                <a:off x="675680" y="2022219"/>
                <a:ext cx="3276302" cy="781555"/>
              </a:xfrm>
              <a:prstGeom prst="rect">
                <a:avLst/>
              </a:prstGeom>
              <a:noFill/>
            </p:spPr>
            <p:txBody>
              <a:bodyPr wrap="square" lIns="90000" tIns="46800" rIns="90000" bIns="46800" anchor="ctr" anchorCtr="0">
                <a:noAutofit/>
              </a:bodyPr>
              <a:lstStyle/>
              <a:p>
                <a:pPr marL="171450" indent="-171450" algn="r">
                  <a:lnSpc>
                    <a:spcPct val="150000"/>
                  </a:lnSpc>
                  <a:buFont typeface="Arial" panose="020B0604020202020204" pitchFamily="34" charset="0"/>
                  <a:buChar char="•"/>
                </a:pPr>
                <a:r>
                  <a:rPr lang="en-US" altLang="zh-CN" sz="1100" dirty="0"/>
                  <a:t>Supporting text here.</a:t>
                </a:r>
              </a:p>
              <a:p>
                <a:pPr marL="171450" indent="-171450" algn="r">
                  <a:lnSpc>
                    <a:spcPct val="150000"/>
                  </a:lnSpc>
                  <a:buFont typeface="Arial" panose="020B0604020202020204" pitchFamily="34" charset="0"/>
                  <a:buChar char="•"/>
                </a:pPr>
                <a:r>
                  <a:rPr lang="en-US" altLang="zh-CN" sz="1100" dirty="0"/>
                  <a:t>When you copy &amp; paste, choose "keep text only" option.</a:t>
                </a:r>
              </a:p>
            </p:txBody>
          </p:sp>
          <p:sp>
            <p:nvSpPr>
              <p:cNvPr id="17" name="ïṩļídè">
                <a:extLst>
                  <a:ext uri="{FF2B5EF4-FFF2-40B4-BE49-F238E27FC236}">
                    <a16:creationId xmlns="" xmlns:a16="http://schemas.microsoft.com/office/drawing/2014/main" id="{01FAB12D-243F-49CF-933E-C87C2C67AA3E}"/>
                  </a:ext>
                </a:extLst>
              </p:cNvPr>
              <p:cNvSpPr/>
              <p:nvPr/>
            </p:nvSpPr>
            <p:spPr>
              <a:xfrm>
                <a:off x="675680" y="1622547"/>
                <a:ext cx="3276302" cy="399673"/>
              </a:xfrm>
              <a:prstGeom prst="rect">
                <a:avLst/>
              </a:prstGeom>
            </p:spPr>
            <p:txBody>
              <a:bodyPr wrap="none" lIns="90000" tIns="46800" rIns="90000" bIns="46800" anchor="b" anchorCtr="0">
                <a:normAutofit/>
              </a:bodyPr>
              <a:lstStyle/>
              <a:p>
                <a:pPr lvl="0" algn="r" defTabSz="914378">
                  <a:defRPr/>
                </a:pPr>
                <a:r>
                  <a:rPr lang="en-US" altLang="zh-CN" b="1" dirty="0"/>
                  <a:t>Text Here</a:t>
                </a:r>
                <a:endParaRPr lang="zh-CN" altLang="en-US" b="1" dirty="0"/>
              </a:p>
            </p:txBody>
          </p:sp>
        </p:grpSp>
        <p:grpSp>
          <p:nvGrpSpPr>
            <p:cNvPr id="10" name="išļïdê">
              <a:extLst>
                <a:ext uri="{FF2B5EF4-FFF2-40B4-BE49-F238E27FC236}">
                  <a16:creationId xmlns="" xmlns:a16="http://schemas.microsoft.com/office/drawing/2014/main" id="{A322DFE9-9C74-4BAA-836F-35630040A3E6}"/>
                </a:ext>
              </a:extLst>
            </p:cNvPr>
            <p:cNvGrpSpPr/>
            <p:nvPr/>
          </p:nvGrpSpPr>
          <p:grpSpPr>
            <a:xfrm>
              <a:off x="4152302" y="1314000"/>
              <a:ext cx="3887396" cy="4678174"/>
              <a:chOff x="4152302" y="823213"/>
              <a:chExt cx="3887396" cy="4678174"/>
            </a:xfrm>
          </p:grpSpPr>
          <p:sp>
            <p:nvSpPr>
              <p:cNvPr id="11" name="îṣḻïḓê">
                <a:extLst>
                  <a:ext uri="{FF2B5EF4-FFF2-40B4-BE49-F238E27FC236}">
                    <a16:creationId xmlns="" xmlns:a16="http://schemas.microsoft.com/office/drawing/2014/main" id="{B9D1042A-B052-4454-84C9-2D1836D81965}"/>
                  </a:ext>
                </a:extLst>
              </p:cNvPr>
              <p:cNvSpPr/>
              <p:nvPr/>
            </p:nvSpPr>
            <p:spPr bwMode="auto">
              <a:xfrm>
                <a:off x="6745066" y="1021948"/>
                <a:ext cx="1294632" cy="3408031"/>
              </a:xfrm>
              <a:custGeom>
                <a:avLst/>
                <a:gdLst>
                  <a:gd name="T0" fmla="*/ 64 w 177"/>
                  <a:gd name="T1" fmla="*/ 433 h 468"/>
                  <a:gd name="T2" fmla="*/ 155 w 177"/>
                  <a:gd name="T3" fmla="*/ 98 h 468"/>
                  <a:gd name="T4" fmla="*/ 168 w 177"/>
                  <a:gd name="T5" fmla="*/ 50 h 468"/>
                  <a:gd name="T6" fmla="*/ 114 w 177"/>
                  <a:gd name="T7" fmla="*/ 35 h 468"/>
                  <a:gd name="T8" fmla="*/ 23 w 177"/>
                  <a:gd name="T9" fmla="*/ 370 h 468"/>
                  <a:gd name="T10" fmla="*/ 10 w 177"/>
                  <a:gd name="T11" fmla="*/ 418 h 468"/>
                  <a:gd name="T12" fmla="*/ 64 w 177"/>
                  <a:gd name="T13" fmla="*/ 433 h 468"/>
                </a:gdLst>
                <a:ahLst/>
                <a:cxnLst>
                  <a:cxn ang="0">
                    <a:pos x="T0" y="T1"/>
                  </a:cxn>
                  <a:cxn ang="0">
                    <a:pos x="T2" y="T3"/>
                  </a:cxn>
                  <a:cxn ang="0">
                    <a:pos x="T4" y="T5"/>
                  </a:cxn>
                  <a:cxn ang="0">
                    <a:pos x="T6" y="T7"/>
                  </a:cxn>
                  <a:cxn ang="0">
                    <a:pos x="T8" y="T9"/>
                  </a:cxn>
                  <a:cxn ang="0">
                    <a:pos x="T10" y="T11"/>
                  </a:cxn>
                  <a:cxn ang="0">
                    <a:pos x="T12" y="T13"/>
                  </a:cxn>
                </a:cxnLst>
                <a:rect l="0" t="0" r="r" b="b"/>
                <a:pathLst>
                  <a:path w="177" h="468">
                    <a:moveTo>
                      <a:pt x="64" y="433"/>
                    </a:moveTo>
                    <a:cubicBezTo>
                      <a:pt x="94" y="321"/>
                      <a:pt x="124" y="210"/>
                      <a:pt x="155" y="98"/>
                    </a:cubicBezTo>
                    <a:cubicBezTo>
                      <a:pt x="159" y="82"/>
                      <a:pt x="163" y="66"/>
                      <a:pt x="168" y="50"/>
                    </a:cubicBezTo>
                    <a:cubicBezTo>
                      <a:pt x="177" y="15"/>
                      <a:pt x="123" y="0"/>
                      <a:pt x="114" y="35"/>
                    </a:cubicBezTo>
                    <a:cubicBezTo>
                      <a:pt x="83" y="147"/>
                      <a:pt x="53" y="259"/>
                      <a:pt x="23" y="370"/>
                    </a:cubicBezTo>
                    <a:cubicBezTo>
                      <a:pt x="18" y="386"/>
                      <a:pt x="14" y="402"/>
                      <a:pt x="10" y="418"/>
                    </a:cubicBezTo>
                    <a:cubicBezTo>
                      <a:pt x="0" y="453"/>
                      <a:pt x="54" y="468"/>
                      <a:pt x="64" y="433"/>
                    </a:cubicBezTo>
                    <a:close/>
                  </a:path>
                </a:pathLst>
              </a:custGeom>
              <a:solidFill>
                <a:schemeClr val="accent6"/>
              </a:solidFill>
              <a:ln>
                <a:noFill/>
              </a:ln>
            </p:spPr>
            <p:txBody>
              <a:bodyPr anchor="ctr"/>
              <a:lstStyle/>
              <a:p>
                <a:pPr algn="ctr"/>
                <a:endParaRPr/>
              </a:p>
            </p:txBody>
          </p:sp>
          <p:sp>
            <p:nvSpPr>
              <p:cNvPr id="12" name="iṩliḓe">
                <a:extLst>
                  <a:ext uri="{FF2B5EF4-FFF2-40B4-BE49-F238E27FC236}">
                    <a16:creationId xmlns="" xmlns:a16="http://schemas.microsoft.com/office/drawing/2014/main" id="{2B7D8F6D-F9A1-49C0-8BAC-B91F3E1AF356}"/>
                  </a:ext>
                </a:extLst>
              </p:cNvPr>
              <p:cNvSpPr/>
              <p:nvPr/>
            </p:nvSpPr>
            <p:spPr bwMode="auto">
              <a:xfrm>
                <a:off x="6839540" y="823213"/>
                <a:ext cx="409384" cy="3418529"/>
              </a:xfrm>
              <a:custGeom>
                <a:avLst/>
                <a:gdLst>
                  <a:gd name="T0" fmla="*/ 56 w 56"/>
                  <a:gd name="T1" fmla="*/ 432 h 469"/>
                  <a:gd name="T2" fmla="*/ 56 w 56"/>
                  <a:gd name="T3" fmla="*/ 85 h 469"/>
                  <a:gd name="T4" fmla="*/ 56 w 56"/>
                  <a:gd name="T5" fmla="*/ 36 h 469"/>
                  <a:gd name="T6" fmla="*/ 0 w 56"/>
                  <a:gd name="T7" fmla="*/ 36 h 469"/>
                  <a:gd name="T8" fmla="*/ 0 w 56"/>
                  <a:gd name="T9" fmla="*/ 383 h 469"/>
                  <a:gd name="T10" fmla="*/ 0 w 56"/>
                  <a:gd name="T11" fmla="*/ 432 h 469"/>
                  <a:gd name="T12" fmla="*/ 56 w 56"/>
                  <a:gd name="T13" fmla="*/ 432 h 469"/>
                </a:gdLst>
                <a:ahLst/>
                <a:cxnLst>
                  <a:cxn ang="0">
                    <a:pos x="T0" y="T1"/>
                  </a:cxn>
                  <a:cxn ang="0">
                    <a:pos x="T2" y="T3"/>
                  </a:cxn>
                  <a:cxn ang="0">
                    <a:pos x="T4" y="T5"/>
                  </a:cxn>
                  <a:cxn ang="0">
                    <a:pos x="T6" y="T7"/>
                  </a:cxn>
                  <a:cxn ang="0">
                    <a:pos x="T8" y="T9"/>
                  </a:cxn>
                  <a:cxn ang="0">
                    <a:pos x="T10" y="T11"/>
                  </a:cxn>
                  <a:cxn ang="0">
                    <a:pos x="T12" y="T13"/>
                  </a:cxn>
                </a:cxnLst>
                <a:rect l="0" t="0" r="r" b="b"/>
                <a:pathLst>
                  <a:path w="56" h="469">
                    <a:moveTo>
                      <a:pt x="56" y="432"/>
                    </a:moveTo>
                    <a:cubicBezTo>
                      <a:pt x="56" y="317"/>
                      <a:pt x="56" y="201"/>
                      <a:pt x="56" y="85"/>
                    </a:cubicBezTo>
                    <a:cubicBezTo>
                      <a:pt x="56" y="69"/>
                      <a:pt x="56" y="52"/>
                      <a:pt x="56" y="36"/>
                    </a:cubicBezTo>
                    <a:cubicBezTo>
                      <a:pt x="56" y="0"/>
                      <a:pt x="0" y="0"/>
                      <a:pt x="0" y="36"/>
                    </a:cubicBezTo>
                    <a:cubicBezTo>
                      <a:pt x="0" y="151"/>
                      <a:pt x="0" y="267"/>
                      <a:pt x="0" y="383"/>
                    </a:cubicBezTo>
                    <a:cubicBezTo>
                      <a:pt x="0" y="399"/>
                      <a:pt x="0" y="416"/>
                      <a:pt x="0" y="432"/>
                    </a:cubicBezTo>
                    <a:cubicBezTo>
                      <a:pt x="0" y="469"/>
                      <a:pt x="56" y="469"/>
                      <a:pt x="56" y="432"/>
                    </a:cubicBezTo>
                    <a:close/>
                  </a:path>
                </a:pathLst>
              </a:custGeom>
              <a:solidFill>
                <a:schemeClr val="accent2"/>
              </a:solidFill>
              <a:ln>
                <a:noFill/>
              </a:ln>
            </p:spPr>
            <p:txBody>
              <a:bodyPr anchor="ctr"/>
              <a:lstStyle/>
              <a:p>
                <a:pPr algn="ctr"/>
                <a:endParaRPr/>
              </a:p>
            </p:txBody>
          </p:sp>
          <p:sp>
            <p:nvSpPr>
              <p:cNvPr id="13" name="íṣlídê">
                <a:extLst>
                  <a:ext uri="{FF2B5EF4-FFF2-40B4-BE49-F238E27FC236}">
                    <a16:creationId xmlns="" xmlns:a16="http://schemas.microsoft.com/office/drawing/2014/main" id="{5DF42B00-DA03-4B91-96BE-854B6AA53A09}"/>
                  </a:ext>
                </a:extLst>
              </p:cNvPr>
              <p:cNvSpPr/>
              <p:nvPr/>
            </p:nvSpPr>
            <p:spPr>
              <a:xfrm>
                <a:off x="6075585" y="1131760"/>
                <a:ext cx="943367" cy="2127593"/>
              </a:xfrm>
              <a:custGeom>
                <a:avLst/>
                <a:gdLst>
                  <a:gd name="connsiteX0" fmla="*/ 173278 w 709175"/>
                  <a:gd name="connsiteY0" fmla="*/ 314 h 1599415"/>
                  <a:gd name="connsiteX1" fmla="*/ 301695 w 709175"/>
                  <a:gd name="connsiteY1" fmla="*/ 109055 h 1599415"/>
                  <a:gd name="connsiteX2" fmla="*/ 680133 w 709175"/>
                  <a:gd name="connsiteY2" fmla="*/ 1499569 h 1599415"/>
                  <a:gd name="connsiteX3" fmla="*/ 704814 w 709175"/>
                  <a:gd name="connsiteY3" fmla="*/ 1584423 h 1599415"/>
                  <a:gd name="connsiteX4" fmla="*/ 709175 w 709175"/>
                  <a:gd name="connsiteY4" fmla="*/ 1599415 h 1599415"/>
                  <a:gd name="connsiteX5" fmla="*/ 391067 w 709175"/>
                  <a:gd name="connsiteY5" fmla="*/ 1599415 h 1599415"/>
                  <a:gd name="connsiteX6" fmla="*/ 386706 w 709175"/>
                  <a:gd name="connsiteY6" fmla="*/ 1584423 h 1599415"/>
                  <a:gd name="connsiteX7" fmla="*/ 362026 w 709175"/>
                  <a:gd name="connsiteY7" fmla="*/ 1499569 h 1599415"/>
                  <a:gd name="connsiteX8" fmla="*/ 76827 w 709175"/>
                  <a:gd name="connsiteY8" fmla="*/ 453946 h 1599415"/>
                  <a:gd name="connsiteX9" fmla="*/ 5527 w 709175"/>
                  <a:gd name="connsiteY9" fmla="*/ 191172 h 1599415"/>
                  <a:gd name="connsiteX10" fmla="*/ 173278 w 709175"/>
                  <a:gd name="connsiteY10" fmla="*/ 314 h 1599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09175" h="1599415">
                    <a:moveTo>
                      <a:pt x="173278" y="314"/>
                    </a:moveTo>
                    <a:cubicBezTo>
                      <a:pt x="229967" y="3843"/>
                      <a:pt x="283184" y="37203"/>
                      <a:pt x="301695" y="109055"/>
                    </a:cubicBezTo>
                    <a:cubicBezTo>
                      <a:pt x="427841" y="574385"/>
                      <a:pt x="553987" y="1034240"/>
                      <a:pt x="680133" y="1499569"/>
                    </a:cubicBezTo>
                    <a:cubicBezTo>
                      <a:pt x="688360" y="1526941"/>
                      <a:pt x="696587" y="1555682"/>
                      <a:pt x="704814" y="1584423"/>
                    </a:cubicBezTo>
                    <a:lnTo>
                      <a:pt x="709175" y="1599415"/>
                    </a:lnTo>
                    <a:lnTo>
                      <a:pt x="391067" y="1599415"/>
                    </a:lnTo>
                    <a:lnTo>
                      <a:pt x="386706" y="1584423"/>
                    </a:lnTo>
                    <a:cubicBezTo>
                      <a:pt x="378480" y="1555682"/>
                      <a:pt x="370253" y="1526941"/>
                      <a:pt x="362026" y="1499569"/>
                    </a:cubicBezTo>
                    <a:cubicBezTo>
                      <a:pt x="268788" y="1149203"/>
                      <a:pt x="175549" y="804312"/>
                      <a:pt x="76827" y="453946"/>
                    </a:cubicBezTo>
                    <a:cubicBezTo>
                      <a:pt x="54888" y="366355"/>
                      <a:pt x="32950" y="278764"/>
                      <a:pt x="5527" y="191172"/>
                    </a:cubicBezTo>
                    <a:cubicBezTo>
                      <a:pt x="-25324" y="71418"/>
                      <a:pt x="78797" y="-5566"/>
                      <a:pt x="173278" y="314"/>
                    </a:cubicBezTo>
                    <a:close/>
                  </a:path>
                </a:pathLst>
              </a:cu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îṣ1ïde">
                <a:extLst>
                  <a:ext uri="{FF2B5EF4-FFF2-40B4-BE49-F238E27FC236}">
                    <a16:creationId xmlns="" xmlns:a16="http://schemas.microsoft.com/office/drawing/2014/main" id="{67D81E32-AB9E-49EB-A457-2CA220935D78}"/>
                  </a:ext>
                </a:extLst>
              </p:cNvPr>
              <p:cNvSpPr/>
              <p:nvPr/>
            </p:nvSpPr>
            <p:spPr bwMode="auto">
              <a:xfrm>
                <a:off x="4152302" y="2243812"/>
                <a:ext cx="3128110" cy="3257575"/>
              </a:xfrm>
              <a:custGeom>
                <a:avLst/>
                <a:gdLst>
                  <a:gd name="T0" fmla="*/ 116 w 428"/>
                  <a:gd name="T1" fmla="*/ 116 h 447"/>
                  <a:gd name="T2" fmla="*/ 286 w 428"/>
                  <a:gd name="T3" fmla="*/ 97 h 447"/>
                  <a:gd name="T4" fmla="*/ 363 w 428"/>
                  <a:gd name="T5" fmla="*/ 221 h 447"/>
                  <a:gd name="T6" fmla="*/ 143 w 428"/>
                  <a:gd name="T7" fmla="*/ 358 h 447"/>
                  <a:gd name="T8" fmla="*/ 67 w 428"/>
                  <a:gd name="T9" fmla="*/ 208 h 447"/>
                  <a:gd name="T10" fmla="*/ 7 w 428"/>
                  <a:gd name="T11" fmla="*/ 208 h 447"/>
                  <a:gd name="T12" fmla="*/ 95 w 428"/>
                  <a:gd name="T13" fmla="*/ 398 h 447"/>
                  <a:gd name="T14" fmla="*/ 307 w 428"/>
                  <a:gd name="T15" fmla="*/ 415 h 447"/>
                  <a:gd name="T16" fmla="*/ 423 w 428"/>
                  <a:gd name="T17" fmla="*/ 240 h 447"/>
                  <a:gd name="T18" fmla="*/ 330 w 428"/>
                  <a:gd name="T19" fmla="*/ 53 h 447"/>
                  <a:gd name="T20" fmla="*/ 74 w 428"/>
                  <a:gd name="T21" fmla="*/ 74 h 447"/>
                  <a:gd name="T22" fmla="*/ 116 w 428"/>
                  <a:gd name="T23" fmla="*/ 116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28" h="447">
                    <a:moveTo>
                      <a:pt x="116" y="116"/>
                    </a:moveTo>
                    <a:cubicBezTo>
                      <a:pt x="163" y="75"/>
                      <a:pt x="231" y="67"/>
                      <a:pt x="286" y="97"/>
                    </a:cubicBezTo>
                    <a:cubicBezTo>
                      <a:pt x="331" y="122"/>
                      <a:pt x="361" y="169"/>
                      <a:pt x="363" y="221"/>
                    </a:cubicBezTo>
                    <a:cubicBezTo>
                      <a:pt x="368" y="334"/>
                      <a:pt x="244" y="414"/>
                      <a:pt x="143" y="358"/>
                    </a:cubicBezTo>
                    <a:cubicBezTo>
                      <a:pt x="89" y="328"/>
                      <a:pt x="61" y="269"/>
                      <a:pt x="67" y="208"/>
                    </a:cubicBezTo>
                    <a:cubicBezTo>
                      <a:pt x="71" y="169"/>
                      <a:pt x="11" y="170"/>
                      <a:pt x="7" y="208"/>
                    </a:cubicBezTo>
                    <a:cubicBezTo>
                      <a:pt x="0" y="282"/>
                      <a:pt x="34" y="355"/>
                      <a:pt x="95" y="398"/>
                    </a:cubicBezTo>
                    <a:cubicBezTo>
                      <a:pt x="156" y="442"/>
                      <a:pt x="239" y="447"/>
                      <a:pt x="307" y="415"/>
                    </a:cubicBezTo>
                    <a:cubicBezTo>
                      <a:pt x="374" y="383"/>
                      <a:pt x="418" y="314"/>
                      <a:pt x="423" y="240"/>
                    </a:cubicBezTo>
                    <a:cubicBezTo>
                      <a:pt x="428" y="166"/>
                      <a:pt x="391" y="94"/>
                      <a:pt x="330" y="53"/>
                    </a:cubicBezTo>
                    <a:cubicBezTo>
                      <a:pt x="250" y="0"/>
                      <a:pt x="145" y="12"/>
                      <a:pt x="74" y="74"/>
                    </a:cubicBezTo>
                    <a:cubicBezTo>
                      <a:pt x="44" y="99"/>
                      <a:pt x="87" y="142"/>
                      <a:pt x="116" y="116"/>
                    </a:cubicBezTo>
                    <a:close/>
                  </a:path>
                </a:pathLst>
              </a:custGeom>
              <a:solidFill>
                <a:schemeClr val="accent1"/>
              </a:solidFill>
              <a:ln>
                <a:noFill/>
              </a:ln>
            </p:spPr>
            <p:txBody>
              <a:bodyPr anchor="ctr"/>
              <a:lstStyle/>
              <a:p>
                <a:pPr algn="ctr"/>
                <a:endParaRPr/>
              </a:p>
            </p:txBody>
          </p:sp>
          <p:sp>
            <p:nvSpPr>
              <p:cNvPr id="15" name="ïşḷïḑé">
                <a:extLst>
                  <a:ext uri="{FF2B5EF4-FFF2-40B4-BE49-F238E27FC236}">
                    <a16:creationId xmlns="" xmlns:a16="http://schemas.microsoft.com/office/drawing/2014/main" id="{6A0D9A25-9F7B-4177-813C-0A33FCE3B163}"/>
                  </a:ext>
                </a:extLst>
              </p:cNvPr>
              <p:cNvSpPr/>
              <p:nvPr/>
            </p:nvSpPr>
            <p:spPr bwMode="auto">
              <a:xfrm>
                <a:off x="5167211" y="3427884"/>
                <a:ext cx="1029534" cy="952486"/>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accent1"/>
              </a:solidFill>
              <a:ln w="9525">
                <a:noFill/>
                <a:round/>
                <a:headEnd/>
                <a:tailEnd/>
              </a:ln>
            </p:spPr>
            <p:txBody>
              <a:bodyPr anchor="ctr"/>
              <a:lstStyle/>
              <a:p>
                <a:pPr algn="ctr"/>
                <a:endParaRPr/>
              </a:p>
            </p:txBody>
          </p:sp>
        </p:grpSp>
      </p:grpSp>
    </p:spTree>
    <p:extLst>
      <p:ext uri="{BB962C8B-B14F-4D97-AF65-F5344CB8AC3E}">
        <p14:creationId xmlns:p14="http://schemas.microsoft.com/office/powerpoint/2010/main" val="29328952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90709F9-8561-4816-A337-5C65C9E0B909}"/>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BBB569C2-174A-4C51-9234-7703EC08F44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C012C025-B3BD-4E6D-AF76-F263D73036F9}"/>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dirty="0"/>
          </a:p>
        </p:txBody>
      </p:sp>
      <p:grpSp>
        <p:nvGrpSpPr>
          <p:cNvPr id="5" name="18053105-e546-4f12-9f01-72323c949c3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40033241-CAAC-4FB9-B17B-FEBA587D77D6}"/>
              </a:ext>
            </a:extLst>
          </p:cNvPr>
          <p:cNvGrpSpPr>
            <a:grpSpLocks noChangeAspect="1"/>
          </p:cNvGrpSpPr>
          <p:nvPr>
            <p:custDataLst>
              <p:tags r:id="rId1"/>
            </p:custDataLst>
          </p:nvPr>
        </p:nvGrpSpPr>
        <p:grpSpPr>
          <a:xfrm>
            <a:off x="673099" y="1130300"/>
            <a:ext cx="10845801" cy="5003800"/>
            <a:chOff x="673099" y="1130300"/>
            <a:chExt cx="10845801" cy="5003800"/>
          </a:xfrm>
        </p:grpSpPr>
        <p:grpSp>
          <p:nvGrpSpPr>
            <p:cNvPr id="6" name="iṡlíďè">
              <a:extLst>
                <a:ext uri="{FF2B5EF4-FFF2-40B4-BE49-F238E27FC236}">
                  <a16:creationId xmlns="" xmlns:a16="http://schemas.microsoft.com/office/drawing/2014/main" id="{3DE55F62-7C06-4108-A1FF-A57B77DDECDF}"/>
                </a:ext>
              </a:extLst>
            </p:cNvPr>
            <p:cNvGrpSpPr/>
            <p:nvPr/>
          </p:nvGrpSpPr>
          <p:grpSpPr>
            <a:xfrm>
              <a:off x="4586963" y="3314700"/>
              <a:ext cx="3018074" cy="2819400"/>
              <a:chOff x="4586963" y="2222500"/>
              <a:chExt cx="3018074" cy="2819400"/>
            </a:xfrm>
            <a:solidFill>
              <a:schemeClr val="bg1">
                <a:lumMod val="95000"/>
              </a:schemeClr>
            </a:solidFill>
          </p:grpSpPr>
          <p:sp>
            <p:nvSpPr>
              <p:cNvPr id="25" name="íṡ1îḋê">
                <a:extLst>
                  <a:ext uri="{FF2B5EF4-FFF2-40B4-BE49-F238E27FC236}">
                    <a16:creationId xmlns="" xmlns:a16="http://schemas.microsoft.com/office/drawing/2014/main" id="{7E3FE2E0-78F4-4FE3-9A7A-CF77CF288685}"/>
                  </a:ext>
                </a:extLst>
              </p:cNvPr>
              <p:cNvSpPr/>
              <p:nvPr/>
            </p:nvSpPr>
            <p:spPr bwMode="auto">
              <a:xfrm>
                <a:off x="5362663" y="2222500"/>
                <a:ext cx="1465213" cy="1415543"/>
              </a:xfrm>
              <a:custGeom>
                <a:avLst/>
                <a:gdLst>
                  <a:gd name="T0" fmla="*/ 119 w 238"/>
                  <a:gd name="T1" fmla="*/ 72 h 230"/>
                  <a:gd name="T2" fmla="*/ 171 w 238"/>
                  <a:gd name="T3" fmla="*/ 162 h 230"/>
                  <a:gd name="T4" fmla="*/ 146 w 238"/>
                  <a:gd name="T5" fmla="*/ 176 h 230"/>
                  <a:gd name="T6" fmla="*/ 192 w 238"/>
                  <a:gd name="T7" fmla="*/ 203 h 230"/>
                  <a:gd name="T8" fmla="*/ 238 w 238"/>
                  <a:gd name="T9" fmla="*/ 230 h 230"/>
                  <a:gd name="T10" fmla="*/ 238 w 238"/>
                  <a:gd name="T11" fmla="*/ 176 h 230"/>
                  <a:gd name="T12" fmla="*/ 238 w 238"/>
                  <a:gd name="T13" fmla="*/ 123 h 230"/>
                  <a:gd name="T14" fmla="*/ 213 w 238"/>
                  <a:gd name="T15" fmla="*/ 138 h 230"/>
                  <a:gd name="T16" fmla="*/ 140 w 238"/>
                  <a:gd name="T17" fmla="*/ 12 h 230"/>
                  <a:gd name="T18" fmla="*/ 119 w 238"/>
                  <a:gd name="T19" fmla="*/ 0 h 230"/>
                  <a:gd name="T20" fmla="*/ 119 w 238"/>
                  <a:gd name="T21" fmla="*/ 0 h 230"/>
                  <a:gd name="T22" fmla="*/ 98 w 238"/>
                  <a:gd name="T23" fmla="*/ 12 h 230"/>
                  <a:gd name="T24" fmla="*/ 0 w 238"/>
                  <a:gd name="T25" fmla="*/ 183 h 230"/>
                  <a:gd name="T26" fmla="*/ 42 w 238"/>
                  <a:gd name="T27" fmla="*/ 207 h 230"/>
                  <a:gd name="T28" fmla="*/ 119 w 238"/>
                  <a:gd name="T29" fmla="*/ 72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8" h="230">
                    <a:moveTo>
                      <a:pt x="119" y="72"/>
                    </a:moveTo>
                    <a:cubicBezTo>
                      <a:pt x="171" y="162"/>
                      <a:pt x="171" y="162"/>
                      <a:pt x="171" y="162"/>
                    </a:cubicBezTo>
                    <a:cubicBezTo>
                      <a:pt x="146" y="176"/>
                      <a:pt x="146" y="176"/>
                      <a:pt x="146" y="176"/>
                    </a:cubicBezTo>
                    <a:cubicBezTo>
                      <a:pt x="192" y="203"/>
                      <a:pt x="192" y="203"/>
                      <a:pt x="192" y="203"/>
                    </a:cubicBezTo>
                    <a:cubicBezTo>
                      <a:pt x="238" y="230"/>
                      <a:pt x="238" y="230"/>
                      <a:pt x="238" y="230"/>
                    </a:cubicBezTo>
                    <a:cubicBezTo>
                      <a:pt x="238" y="176"/>
                      <a:pt x="238" y="176"/>
                      <a:pt x="238" y="176"/>
                    </a:cubicBezTo>
                    <a:cubicBezTo>
                      <a:pt x="238" y="123"/>
                      <a:pt x="238" y="123"/>
                      <a:pt x="238" y="123"/>
                    </a:cubicBezTo>
                    <a:cubicBezTo>
                      <a:pt x="213" y="138"/>
                      <a:pt x="213" y="138"/>
                      <a:pt x="213" y="138"/>
                    </a:cubicBezTo>
                    <a:cubicBezTo>
                      <a:pt x="140" y="12"/>
                      <a:pt x="140" y="12"/>
                      <a:pt x="140" y="12"/>
                    </a:cubicBezTo>
                    <a:cubicBezTo>
                      <a:pt x="136" y="5"/>
                      <a:pt x="128" y="0"/>
                      <a:pt x="119" y="0"/>
                    </a:cubicBezTo>
                    <a:cubicBezTo>
                      <a:pt x="119" y="0"/>
                      <a:pt x="119" y="0"/>
                      <a:pt x="119" y="0"/>
                    </a:cubicBezTo>
                    <a:cubicBezTo>
                      <a:pt x="111" y="0"/>
                      <a:pt x="103" y="5"/>
                      <a:pt x="98" y="12"/>
                    </a:cubicBezTo>
                    <a:cubicBezTo>
                      <a:pt x="0" y="183"/>
                      <a:pt x="0" y="183"/>
                      <a:pt x="0" y="183"/>
                    </a:cubicBezTo>
                    <a:cubicBezTo>
                      <a:pt x="42" y="207"/>
                      <a:pt x="42" y="207"/>
                      <a:pt x="42" y="207"/>
                    </a:cubicBezTo>
                    <a:lnTo>
                      <a:pt x="119" y="72"/>
                    </a:lnTo>
                    <a:close/>
                  </a:path>
                </a:pathLst>
              </a:custGeom>
              <a:grpFill/>
              <a:ln>
                <a:noFill/>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rgbClr val="000000"/>
                  </a:solidFill>
                  <a:effectLst/>
                  <a:uLnTx/>
                  <a:uFillTx/>
                </a:endParaRPr>
              </a:p>
            </p:txBody>
          </p:sp>
          <p:sp>
            <p:nvSpPr>
              <p:cNvPr id="26" name="îṣ1iḑê">
                <a:extLst>
                  <a:ext uri="{FF2B5EF4-FFF2-40B4-BE49-F238E27FC236}">
                    <a16:creationId xmlns="" xmlns:a16="http://schemas.microsoft.com/office/drawing/2014/main" id="{2FB782A6-2F49-4556-B059-8024A2FAF9BA}"/>
                  </a:ext>
                </a:extLst>
              </p:cNvPr>
              <p:cNvSpPr/>
              <p:nvPr/>
            </p:nvSpPr>
            <p:spPr bwMode="auto">
              <a:xfrm>
                <a:off x="4586963" y="3448135"/>
                <a:ext cx="1367336" cy="1409700"/>
              </a:xfrm>
              <a:custGeom>
                <a:avLst/>
                <a:gdLst>
                  <a:gd name="T0" fmla="*/ 118 w 222"/>
                  <a:gd name="T1" fmla="*/ 92 h 229"/>
                  <a:gd name="T2" fmla="*/ 144 w 222"/>
                  <a:gd name="T3" fmla="*/ 106 h 229"/>
                  <a:gd name="T4" fmla="*/ 144 w 222"/>
                  <a:gd name="T5" fmla="*/ 53 h 229"/>
                  <a:gd name="T6" fmla="*/ 144 w 222"/>
                  <a:gd name="T7" fmla="*/ 0 h 229"/>
                  <a:gd name="T8" fmla="*/ 97 w 222"/>
                  <a:gd name="T9" fmla="*/ 26 h 229"/>
                  <a:gd name="T10" fmla="*/ 51 w 222"/>
                  <a:gd name="T11" fmla="*/ 53 h 229"/>
                  <a:gd name="T12" fmla="*/ 77 w 222"/>
                  <a:gd name="T13" fmla="*/ 67 h 229"/>
                  <a:gd name="T14" fmla="*/ 4 w 222"/>
                  <a:gd name="T15" fmla="*/ 193 h 229"/>
                  <a:gd name="T16" fmla="*/ 4 w 222"/>
                  <a:gd name="T17" fmla="*/ 217 h 229"/>
                  <a:gd name="T18" fmla="*/ 25 w 222"/>
                  <a:gd name="T19" fmla="*/ 229 h 229"/>
                  <a:gd name="T20" fmla="*/ 222 w 222"/>
                  <a:gd name="T21" fmla="*/ 229 h 229"/>
                  <a:gd name="T22" fmla="*/ 222 w 222"/>
                  <a:gd name="T23" fmla="*/ 181 h 229"/>
                  <a:gd name="T24" fmla="*/ 67 w 222"/>
                  <a:gd name="T25" fmla="*/ 181 h 229"/>
                  <a:gd name="T26" fmla="*/ 118 w 222"/>
                  <a:gd name="T27" fmla="*/ 92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2" h="229">
                    <a:moveTo>
                      <a:pt x="118" y="92"/>
                    </a:moveTo>
                    <a:cubicBezTo>
                      <a:pt x="144" y="106"/>
                      <a:pt x="144" y="106"/>
                      <a:pt x="144" y="106"/>
                    </a:cubicBezTo>
                    <a:cubicBezTo>
                      <a:pt x="144" y="53"/>
                      <a:pt x="144" y="53"/>
                      <a:pt x="144" y="53"/>
                    </a:cubicBezTo>
                    <a:cubicBezTo>
                      <a:pt x="144" y="0"/>
                      <a:pt x="144" y="0"/>
                      <a:pt x="144" y="0"/>
                    </a:cubicBezTo>
                    <a:cubicBezTo>
                      <a:pt x="97" y="26"/>
                      <a:pt x="97" y="26"/>
                      <a:pt x="97" y="26"/>
                    </a:cubicBezTo>
                    <a:cubicBezTo>
                      <a:pt x="51" y="53"/>
                      <a:pt x="51" y="53"/>
                      <a:pt x="51" y="53"/>
                    </a:cubicBezTo>
                    <a:cubicBezTo>
                      <a:pt x="77" y="67"/>
                      <a:pt x="77" y="67"/>
                      <a:pt x="77" y="67"/>
                    </a:cubicBezTo>
                    <a:cubicBezTo>
                      <a:pt x="4" y="193"/>
                      <a:pt x="4" y="193"/>
                      <a:pt x="4" y="193"/>
                    </a:cubicBezTo>
                    <a:cubicBezTo>
                      <a:pt x="0" y="200"/>
                      <a:pt x="0" y="210"/>
                      <a:pt x="4" y="217"/>
                    </a:cubicBezTo>
                    <a:cubicBezTo>
                      <a:pt x="8" y="225"/>
                      <a:pt x="16" y="229"/>
                      <a:pt x="25" y="229"/>
                    </a:cubicBezTo>
                    <a:cubicBezTo>
                      <a:pt x="222" y="229"/>
                      <a:pt x="222" y="229"/>
                      <a:pt x="222" y="229"/>
                    </a:cubicBezTo>
                    <a:cubicBezTo>
                      <a:pt x="222" y="181"/>
                      <a:pt x="222" y="181"/>
                      <a:pt x="222" y="181"/>
                    </a:cubicBezTo>
                    <a:cubicBezTo>
                      <a:pt x="67" y="181"/>
                      <a:pt x="67" y="181"/>
                      <a:pt x="67" y="181"/>
                    </a:cubicBezTo>
                    <a:lnTo>
                      <a:pt x="118" y="92"/>
                    </a:lnTo>
                    <a:close/>
                  </a:path>
                </a:pathLst>
              </a:custGeom>
              <a:grpFill/>
              <a:ln>
                <a:noFill/>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rgbClr val="000000"/>
                  </a:solidFill>
                  <a:effectLst/>
                  <a:uLnTx/>
                  <a:uFillTx/>
                </a:endParaRPr>
              </a:p>
            </p:txBody>
          </p:sp>
          <p:sp>
            <p:nvSpPr>
              <p:cNvPr id="27" name="îṥlíḓè">
                <a:extLst>
                  <a:ext uri="{FF2B5EF4-FFF2-40B4-BE49-F238E27FC236}">
                    <a16:creationId xmlns="" xmlns:a16="http://schemas.microsoft.com/office/drawing/2014/main" id="{533A4573-A69C-4EF0-9B27-1AF55834E187}"/>
                  </a:ext>
                </a:extLst>
              </p:cNvPr>
              <p:cNvSpPr/>
              <p:nvPr/>
            </p:nvSpPr>
            <p:spPr bwMode="auto">
              <a:xfrm>
                <a:off x="5990820" y="3588375"/>
                <a:ext cx="1614217" cy="1453525"/>
              </a:xfrm>
              <a:custGeom>
                <a:avLst/>
                <a:gdLst>
                  <a:gd name="T0" fmla="*/ 160 w 262"/>
                  <a:gd name="T1" fmla="*/ 0 h 236"/>
                  <a:gd name="T2" fmla="*/ 118 w 262"/>
                  <a:gd name="T3" fmla="*/ 24 h 236"/>
                  <a:gd name="T4" fmla="*/ 195 w 262"/>
                  <a:gd name="T5" fmla="*/ 159 h 236"/>
                  <a:gd name="T6" fmla="*/ 92 w 262"/>
                  <a:gd name="T7" fmla="*/ 159 h 236"/>
                  <a:gd name="T8" fmla="*/ 92 w 262"/>
                  <a:gd name="T9" fmla="*/ 130 h 236"/>
                  <a:gd name="T10" fmla="*/ 46 w 262"/>
                  <a:gd name="T11" fmla="*/ 156 h 236"/>
                  <a:gd name="T12" fmla="*/ 0 w 262"/>
                  <a:gd name="T13" fmla="*/ 183 h 236"/>
                  <a:gd name="T14" fmla="*/ 46 w 262"/>
                  <a:gd name="T15" fmla="*/ 209 h 236"/>
                  <a:gd name="T16" fmla="*/ 92 w 262"/>
                  <a:gd name="T17" fmla="*/ 236 h 236"/>
                  <a:gd name="T18" fmla="*/ 92 w 262"/>
                  <a:gd name="T19" fmla="*/ 207 h 236"/>
                  <a:gd name="T20" fmla="*/ 237 w 262"/>
                  <a:gd name="T21" fmla="*/ 207 h 236"/>
                  <a:gd name="T22" fmla="*/ 237 w 262"/>
                  <a:gd name="T23" fmla="*/ 207 h 236"/>
                  <a:gd name="T24" fmla="*/ 258 w 262"/>
                  <a:gd name="T25" fmla="*/ 195 h 236"/>
                  <a:gd name="T26" fmla="*/ 258 w 262"/>
                  <a:gd name="T27" fmla="*/ 171 h 236"/>
                  <a:gd name="T28" fmla="*/ 160 w 262"/>
                  <a:gd name="T2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2" h="236">
                    <a:moveTo>
                      <a:pt x="160" y="0"/>
                    </a:moveTo>
                    <a:cubicBezTo>
                      <a:pt x="118" y="24"/>
                      <a:pt x="118" y="24"/>
                      <a:pt x="118" y="24"/>
                    </a:cubicBezTo>
                    <a:cubicBezTo>
                      <a:pt x="195" y="159"/>
                      <a:pt x="195" y="159"/>
                      <a:pt x="195" y="159"/>
                    </a:cubicBezTo>
                    <a:cubicBezTo>
                      <a:pt x="92" y="159"/>
                      <a:pt x="92" y="159"/>
                      <a:pt x="92" y="159"/>
                    </a:cubicBezTo>
                    <a:cubicBezTo>
                      <a:pt x="92" y="130"/>
                      <a:pt x="92" y="130"/>
                      <a:pt x="92" y="130"/>
                    </a:cubicBezTo>
                    <a:cubicBezTo>
                      <a:pt x="46" y="156"/>
                      <a:pt x="46" y="156"/>
                      <a:pt x="46" y="156"/>
                    </a:cubicBezTo>
                    <a:cubicBezTo>
                      <a:pt x="0" y="183"/>
                      <a:pt x="0" y="183"/>
                      <a:pt x="0" y="183"/>
                    </a:cubicBezTo>
                    <a:cubicBezTo>
                      <a:pt x="46" y="209"/>
                      <a:pt x="46" y="209"/>
                      <a:pt x="46" y="209"/>
                    </a:cubicBezTo>
                    <a:cubicBezTo>
                      <a:pt x="92" y="236"/>
                      <a:pt x="92" y="236"/>
                      <a:pt x="92" y="236"/>
                    </a:cubicBezTo>
                    <a:cubicBezTo>
                      <a:pt x="92" y="207"/>
                      <a:pt x="92" y="207"/>
                      <a:pt x="92" y="207"/>
                    </a:cubicBezTo>
                    <a:cubicBezTo>
                      <a:pt x="237" y="207"/>
                      <a:pt x="237" y="207"/>
                      <a:pt x="237" y="207"/>
                    </a:cubicBezTo>
                    <a:cubicBezTo>
                      <a:pt x="237" y="207"/>
                      <a:pt x="237" y="207"/>
                      <a:pt x="237" y="207"/>
                    </a:cubicBezTo>
                    <a:cubicBezTo>
                      <a:pt x="246" y="207"/>
                      <a:pt x="254" y="202"/>
                      <a:pt x="258" y="195"/>
                    </a:cubicBezTo>
                    <a:cubicBezTo>
                      <a:pt x="262" y="187"/>
                      <a:pt x="262" y="178"/>
                      <a:pt x="258" y="171"/>
                    </a:cubicBezTo>
                    <a:lnTo>
                      <a:pt x="160" y="0"/>
                    </a:lnTo>
                    <a:close/>
                  </a:path>
                </a:pathLst>
              </a:custGeom>
              <a:grpFill/>
              <a:ln>
                <a:noFill/>
              </a:ln>
            </p:spPr>
            <p:txBody>
              <a:bodyPr vert="horz" wrap="square" lIns="91440" tIns="45720" rIns="91440" bIns="45720" numCol="1" anchor="t" anchorCtr="0" compatLnSpc="1">
                <a:normAutofit/>
              </a:bodyPr>
              <a:lstStyle/>
              <a:p>
                <a:pPr marL="0" marR="0" lvl="0" indent="0" algn="l" defTabSz="913765" rtl="0" eaLnBrk="1" fontAlgn="auto" latinLnBrk="0" hangingPunct="1">
                  <a:lnSpc>
                    <a:spcPct val="100000"/>
                  </a:lnSpc>
                  <a:spcBef>
                    <a:spcPts val="0"/>
                  </a:spcBef>
                  <a:spcAft>
                    <a:spcPts val="0"/>
                  </a:spcAft>
                  <a:buClrTx/>
                  <a:buSzTx/>
                  <a:buFontTx/>
                  <a:buNone/>
                  <a:defRPr/>
                </a:pPr>
                <a:endParaRPr kumimoji="0" lang="zh-CN" altLang="en-US" sz="1500" b="0" i="0" u="none" strike="noStrike" kern="1200" cap="none" spc="0" normalizeH="0" baseline="0" noProof="0">
                  <a:ln>
                    <a:noFill/>
                  </a:ln>
                  <a:solidFill>
                    <a:srgbClr val="000000"/>
                  </a:solidFill>
                  <a:effectLst/>
                  <a:uLnTx/>
                  <a:uFillTx/>
                </a:endParaRPr>
              </a:p>
            </p:txBody>
          </p:sp>
        </p:grpSp>
        <p:sp>
          <p:nvSpPr>
            <p:cNvPr id="7" name="ïṥļîḑe">
              <a:extLst>
                <a:ext uri="{FF2B5EF4-FFF2-40B4-BE49-F238E27FC236}">
                  <a16:creationId xmlns="" xmlns:a16="http://schemas.microsoft.com/office/drawing/2014/main" id="{B35249FE-9F09-4D92-A23F-BE4B3B6AF70C}"/>
                </a:ext>
              </a:extLst>
            </p:cNvPr>
            <p:cNvSpPr txBox="1"/>
            <p:nvPr/>
          </p:nvSpPr>
          <p:spPr bwMode="auto">
            <a:xfrm>
              <a:off x="4911489" y="4615067"/>
              <a:ext cx="2369022" cy="5665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0" marR="0" lvl="0" indent="0" algn="ctr" defTabSz="914400"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a:t>
              </a:r>
            </a:p>
          </p:txBody>
        </p:sp>
        <p:sp>
          <p:nvSpPr>
            <p:cNvPr id="8" name="îslîdè">
              <a:extLst>
                <a:ext uri="{FF2B5EF4-FFF2-40B4-BE49-F238E27FC236}">
                  <a16:creationId xmlns="" xmlns:a16="http://schemas.microsoft.com/office/drawing/2014/main" id="{4C4E712C-FA78-4E8C-A8D0-6E184EA3A7DE}"/>
                </a:ext>
              </a:extLst>
            </p:cNvPr>
            <p:cNvSpPr txBox="1"/>
            <p:nvPr/>
          </p:nvSpPr>
          <p:spPr bwMode="auto">
            <a:xfrm>
              <a:off x="673099" y="4589667"/>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l"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9" name="íŝľide">
              <a:extLst>
                <a:ext uri="{FF2B5EF4-FFF2-40B4-BE49-F238E27FC236}">
                  <a16:creationId xmlns="" xmlns:a16="http://schemas.microsoft.com/office/drawing/2014/main" id="{CBED18D3-1869-4C84-9829-77394A634394}"/>
                </a:ext>
              </a:extLst>
            </p:cNvPr>
            <p:cNvSpPr/>
            <p:nvPr/>
          </p:nvSpPr>
          <p:spPr bwMode="auto">
            <a:xfrm>
              <a:off x="673099"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171450" marR="0" lvl="0" indent="-171450" algn="l"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rgbClr val="000000"/>
                  </a:solidFill>
                  <a:effectLst/>
                  <a:uLnTx/>
                  <a:uFillTx/>
                </a:rPr>
                <a:t>……</a:t>
              </a:r>
            </a:p>
          </p:txBody>
        </p:sp>
        <p:cxnSp>
          <p:nvCxnSpPr>
            <p:cNvPr id="10" name="直接连接符 9">
              <a:extLst>
                <a:ext uri="{FF2B5EF4-FFF2-40B4-BE49-F238E27FC236}">
                  <a16:creationId xmlns="" xmlns:a16="http://schemas.microsoft.com/office/drawing/2014/main" id="{65D2FBFB-ADD8-4375-BD44-A3C09BEBAFE2}"/>
                </a:ext>
              </a:extLst>
            </p:cNvPr>
            <p:cNvCxnSpPr/>
            <p:nvPr/>
          </p:nvCxnSpPr>
          <p:spPr>
            <a:xfrm flipH="1">
              <a:off x="673099" y="5950035"/>
              <a:ext cx="374650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ï$ḷîḑê">
              <a:extLst>
                <a:ext uri="{FF2B5EF4-FFF2-40B4-BE49-F238E27FC236}">
                  <a16:creationId xmlns="" xmlns:a16="http://schemas.microsoft.com/office/drawing/2014/main" id="{C7A97600-8C52-4C0B-BD6F-EE3C40E75BEB}"/>
                </a:ext>
              </a:extLst>
            </p:cNvPr>
            <p:cNvSpPr txBox="1"/>
            <p:nvPr/>
          </p:nvSpPr>
          <p:spPr bwMode="auto">
            <a:xfrm>
              <a:off x="7929563" y="4589667"/>
              <a:ext cx="358933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12" name="iSlíďé">
              <a:extLst>
                <a:ext uri="{FF2B5EF4-FFF2-40B4-BE49-F238E27FC236}">
                  <a16:creationId xmlns="" xmlns:a16="http://schemas.microsoft.com/office/drawing/2014/main" id="{73BA2392-9DB8-40BD-9DD3-6883E3582DBA}"/>
                </a:ext>
              </a:extLst>
            </p:cNvPr>
            <p:cNvSpPr/>
            <p:nvPr/>
          </p:nvSpPr>
          <p:spPr bwMode="auto">
            <a:xfrm>
              <a:off x="7929563" y="5031473"/>
              <a:ext cx="3589337"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171450" marR="0" lvl="0" indent="-171450" algn="r" defTabSz="913765"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1200" b="0" i="0" u="none" strike="noStrike" kern="1200" cap="none" spc="0" normalizeH="0" baseline="0" noProof="0" dirty="0">
                  <a:ln>
                    <a:noFill/>
                  </a:ln>
                  <a:solidFill>
                    <a:srgbClr val="000000"/>
                  </a:solidFill>
                  <a:effectLst/>
                  <a:uLnTx/>
                  <a:uFillTx/>
                </a:rPr>
                <a:t>……</a:t>
              </a:r>
            </a:p>
          </p:txBody>
        </p:sp>
        <p:cxnSp>
          <p:nvCxnSpPr>
            <p:cNvPr id="13" name="直接连接符 12">
              <a:extLst>
                <a:ext uri="{FF2B5EF4-FFF2-40B4-BE49-F238E27FC236}">
                  <a16:creationId xmlns="" xmlns:a16="http://schemas.microsoft.com/office/drawing/2014/main" id="{C2A85D61-4E0D-4704-B217-8DD75C04A946}"/>
                </a:ext>
              </a:extLst>
            </p:cNvPr>
            <p:cNvCxnSpPr/>
            <p:nvPr/>
          </p:nvCxnSpPr>
          <p:spPr>
            <a:xfrm flipH="1">
              <a:off x="7772398" y="5950035"/>
              <a:ext cx="3746501"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iṥḻíḓé">
              <a:extLst>
                <a:ext uri="{FF2B5EF4-FFF2-40B4-BE49-F238E27FC236}">
                  <a16:creationId xmlns="" xmlns:a16="http://schemas.microsoft.com/office/drawing/2014/main" id="{3EC6FB84-A2D1-4F2F-A398-37FB68D93918}"/>
                </a:ext>
              </a:extLst>
            </p:cNvPr>
            <p:cNvSpPr txBox="1"/>
            <p:nvPr/>
          </p:nvSpPr>
          <p:spPr bwMode="auto">
            <a:xfrm>
              <a:off x="673099" y="1130300"/>
              <a:ext cx="1084580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ormAutofit lnSpcReduction="1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00000"/>
                </a:lnSpc>
                <a:spcBef>
                  <a:spcPct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rPr>
                <a:t>Text here</a:t>
              </a:r>
            </a:p>
          </p:txBody>
        </p:sp>
        <p:sp>
          <p:nvSpPr>
            <p:cNvPr id="15" name="îṧḷiďe">
              <a:extLst>
                <a:ext uri="{FF2B5EF4-FFF2-40B4-BE49-F238E27FC236}">
                  <a16:creationId xmlns="" xmlns:a16="http://schemas.microsoft.com/office/drawing/2014/main" id="{F57B1291-F4F8-4B0F-87D0-DC05B788BABE}"/>
                </a:ext>
              </a:extLst>
            </p:cNvPr>
            <p:cNvSpPr/>
            <p:nvPr/>
          </p:nvSpPr>
          <p:spPr bwMode="auto">
            <a:xfrm>
              <a:off x="673099" y="1572106"/>
              <a:ext cx="10845800" cy="86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Copy paste fonts. Choose the only option to retain text.</a:t>
              </a:r>
            </a:p>
            <a:p>
              <a:pPr marL="0" marR="0" lvl="0" indent="0" algn="ctr" defTabSz="913765" rtl="0" eaLnBrk="1" fontAlgn="auto" latinLnBrk="0" hangingPunct="1">
                <a:lnSpc>
                  <a:spcPct val="15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rgbClr val="000000"/>
                  </a:solidFill>
                  <a:effectLst/>
                  <a:uLnTx/>
                  <a:uFillTx/>
                </a:rPr>
                <a:t>……</a:t>
              </a:r>
            </a:p>
          </p:txBody>
        </p:sp>
        <p:grpSp>
          <p:nvGrpSpPr>
            <p:cNvPr id="16" name="iS1íḓè">
              <a:extLst>
                <a:ext uri="{FF2B5EF4-FFF2-40B4-BE49-F238E27FC236}">
                  <a16:creationId xmlns="" xmlns:a16="http://schemas.microsoft.com/office/drawing/2014/main" id="{887F9732-1D84-4B00-8524-E247116D21AC}"/>
                </a:ext>
              </a:extLst>
            </p:cNvPr>
            <p:cNvGrpSpPr/>
            <p:nvPr/>
          </p:nvGrpSpPr>
          <p:grpSpPr>
            <a:xfrm>
              <a:off x="753007" y="3606151"/>
              <a:ext cx="847193" cy="847193"/>
              <a:chOff x="753007" y="2242886"/>
              <a:chExt cx="643355" cy="643355"/>
            </a:xfrm>
          </p:grpSpPr>
          <p:sp>
            <p:nvSpPr>
              <p:cNvPr id="23" name="îSļïďê">
                <a:extLst>
                  <a:ext uri="{FF2B5EF4-FFF2-40B4-BE49-F238E27FC236}">
                    <a16:creationId xmlns="" xmlns:a16="http://schemas.microsoft.com/office/drawing/2014/main" id="{09A7BEC7-82BD-4EC2-B753-D069726860E0}"/>
                  </a:ext>
                </a:extLst>
              </p:cNvPr>
              <p:cNvSpPr/>
              <p:nvPr/>
            </p:nvSpPr>
            <p:spPr bwMode="auto">
              <a:xfrm>
                <a:off x="753007" y="2242886"/>
                <a:ext cx="643355" cy="643355"/>
              </a:xfrm>
              <a:prstGeom prst="roundRect">
                <a:avLst/>
              </a:prstGeom>
              <a:solidFill>
                <a:schemeClr val="tx1">
                  <a:lumMod val="50000"/>
                  <a:lumOff val="50000"/>
                </a:schemeClr>
              </a:solid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24" name="îṣľiḍè">
                <a:extLst>
                  <a:ext uri="{FF2B5EF4-FFF2-40B4-BE49-F238E27FC236}">
                    <a16:creationId xmlns="" xmlns:a16="http://schemas.microsoft.com/office/drawing/2014/main" id="{27E194AE-19E7-43C9-B478-67E70D2587D7}"/>
                  </a:ext>
                </a:extLst>
              </p:cNvPr>
              <p:cNvSpPr/>
              <p:nvPr/>
            </p:nvSpPr>
            <p:spPr bwMode="auto">
              <a:xfrm>
                <a:off x="882575" y="2373167"/>
                <a:ext cx="384218" cy="382790"/>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grpSp>
        <p:grpSp>
          <p:nvGrpSpPr>
            <p:cNvPr id="17" name="îŝľíḋé">
              <a:extLst>
                <a:ext uri="{FF2B5EF4-FFF2-40B4-BE49-F238E27FC236}">
                  <a16:creationId xmlns="" xmlns:a16="http://schemas.microsoft.com/office/drawing/2014/main" id="{067B5CB0-9026-4B1D-9CE3-3FC67D90E591}"/>
                </a:ext>
              </a:extLst>
            </p:cNvPr>
            <p:cNvGrpSpPr/>
            <p:nvPr/>
          </p:nvGrpSpPr>
          <p:grpSpPr>
            <a:xfrm>
              <a:off x="10620907" y="3606151"/>
              <a:ext cx="847193" cy="847193"/>
              <a:chOff x="753007" y="2242886"/>
              <a:chExt cx="643355" cy="643355"/>
            </a:xfrm>
          </p:grpSpPr>
          <p:sp>
            <p:nvSpPr>
              <p:cNvPr id="21" name="îśḻïḍè">
                <a:extLst>
                  <a:ext uri="{FF2B5EF4-FFF2-40B4-BE49-F238E27FC236}">
                    <a16:creationId xmlns="" xmlns:a16="http://schemas.microsoft.com/office/drawing/2014/main" id="{D578ADF9-F490-45E6-B67D-98E1172BBA37}"/>
                  </a:ext>
                </a:extLst>
              </p:cNvPr>
              <p:cNvSpPr/>
              <p:nvPr/>
            </p:nvSpPr>
            <p:spPr bwMode="auto">
              <a:xfrm>
                <a:off x="753007" y="2242886"/>
                <a:ext cx="643355" cy="643355"/>
              </a:xfrm>
              <a:prstGeom prst="roundRect">
                <a:avLst/>
              </a:prstGeom>
              <a:solidFill>
                <a:schemeClr val="tx1">
                  <a:lumMod val="50000"/>
                  <a:lumOff val="50000"/>
                </a:schemeClr>
              </a:solidFill>
              <a:ln w="3175">
                <a:no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22" name="ïślîḍé">
                <a:extLst>
                  <a:ext uri="{FF2B5EF4-FFF2-40B4-BE49-F238E27FC236}">
                    <a16:creationId xmlns="" xmlns:a16="http://schemas.microsoft.com/office/drawing/2014/main" id="{A71362DE-BED9-4F4B-827D-924B568B13BA}"/>
                  </a:ext>
                </a:extLst>
              </p:cNvPr>
              <p:cNvSpPr/>
              <p:nvPr/>
            </p:nvSpPr>
            <p:spPr bwMode="auto">
              <a:xfrm>
                <a:off x="882575" y="2373167"/>
                <a:ext cx="384218" cy="382790"/>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grpSp>
        <p:grpSp>
          <p:nvGrpSpPr>
            <p:cNvPr id="18" name="ïsļïḍe">
              <a:extLst>
                <a:ext uri="{FF2B5EF4-FFF2-40B4-BE49-F238E27FC236}">
                  <a16:creationId xmlns="" xmlns:a16="http://schemas.microsoft.com/office/drawing/2014/main" id="{89F077FB-0BDF-41AE-97E1-C9A961DDFC80}"/>
                </a:ext>
              </a:extLst>
            </p:cNvPr>
            <p:cNvGrpSpPr/>
            <p:nvPr/>
          </p:nvGrpSpPr>
          <p:grpSpPr>
            <a:xfrm>
              <a:off x="5510685" y="2273300"/>
              <a:ext cx="1169168" cy="1169166"/>
              <a:chOff x="753007" y="2242886"/>
              <a:chExt cx="643355" cy="643355"/>
            </a:xfrm>
          </p:grpSpPr>
          <p:sp>
            <p:nvSpPr>
              <p:cNvPr id="19" name="íšḻîḑè">
                <a:extLst>
                  <a:ext uri="{FF2B5EF4-FFF2-40B4-BE49-F238E27FC236}">
                    <a16:creationId xmlns="" xmlns:a16="http://schemas.microsoft.com/office/drawing/2014/main" id="{22090245-BB93-42D4-948C-4977423E1CD2}"/>
                  </a:ext>
                </a:extLst>
              </p:cNvPr>
              <p:cNvSpPr/>
              <p:nvPr/>
            </p:nvSpPr>
            <p:spPr bwMode="auto">
              <a:xfrm>
                <a:off x="753007" y="2242886"/>
                <a:ext cx="643355" cy="643355"/>
              </a:xfrm>
              <a:prstGeom prst="roundRect">
                <a:avLst/>
              </a:prstGeom>
              <a:solidFill>
                <a:schemeClr val="accent1"/>
              </a:solidFill>
              <a:ln w="57150">
                <a:solidFill>
                  <a:schemeClr val="bg1">
                    <a:lumMod val="95000"/>
                  </a:schemeClr>
                </a:solidFill>
              </a:ln>
            </p:spPr>
            <p:style>
              <a:lnRef idx="2">
                <a:schemeClr val="dk1"/>
              </a:lnRef>
              <a:fillRef idx="1">
                <a:schemeClr val="lt1"/>
              </a:fillRef>
              <a:effectRef idx="0">
                <a:schemeClr val="dk1"/>
              </a:effectRef>
              <a:fontRef idx="minor">
                <a:schemeClr val="dk1"/>
              </a:fontRef>
            </p:style>
            <p:txBody>
              <a:bodyPr wrap="square" lIns="91440" tIns="45720" rIns="91440" bIns="45720" rtlCol="0" anchor="ctr">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sp>
            <p:nvSpPr>
              <p:cNvPr id="20" name="íšľîdé">
                <a:extLst>
                  <a:ext uri="{FF2B5EF4-FFF2-40B4-BE49-F238E27FC236}">
                    <a16:creationId xmlns="" xmlns:a16="http://schemas.microsoft.com/office/drawing/2014/main" id="{4E6C5EDD-A61C-4177-992F-C410B503689D}"/>
                  </a:ext>
                </a:extLst>
              </p:cNvPr>
              <p:cNvSpPr/>
              <p:nvPr/>
            </p:nvSpPr>
            <p:spPr bwMode="auto">
              <a:xfrm>
                <a:off x="882575" y="2373167"/>
                <a:ext cx="384218" cy="382790"/>
              </a:xfrm>
              <a:custGeom>
                <a:avLst/>
                <a:gdLst>
                  <a:gd name="connsiteX0" fmla="*/ 0 w 607639"/>
                  <a:gd name="connsiteY0" fmla="*/ 547235 h 605381"/>
                  <a:gd name="connsiteX1" fmla="*/ 23853 w 607639"/>
                  <a:gd name="connsiteY1" fmla="*/ 547235 h 605381"/>
                  <a:gd name="connsiteX2" fmla="*/ 36136 w 607639"/>
                  <a:gd name="connsiteY2" fmla="*/ 547235 h 605381"/>
                  <a:gd name="connsiteX3" fmla="*/ 190916 w 607639"/>
                  <a:gd name="connsiteY3" fmla="*/ 547235 h 605381"/>
                  <a:gd name="connsiteX4" fmla="*/ 212990 w 607639"/>
                  <a:gd name="connsiteY4" fmla="*/ 547235 h 605381"/>
                  <a:gd name="connsiteX5" fmla="*/ 394560 w 607639"/>
                  <a:gd name="connsiteY5" fmla="*/ 547235 h 605381"/>
                  <a:gd name="connsiteX6" fmla="*/ 416634 w 607639"/>
                  <a:gd name="connsiteY6" fmla="*/ 547235 h 605381"/>
                  <a:gd name="connsiteX7" fmla="*/ 571503 w 607639"/>
                  <a:gd name="connsiteY7" fmla="*/ 547235 h 605381"/>
                  <a:gd name="connsiteX8" fmla="*/ 583786 w 607639"/>
                  <a:gd name="connsiteY8" fmla="*/ 547235 h 605381"/>
                  <a:gd name="connsiteX9" fmla="*/ 607639 w 607639"/>
                  <a:gd name="connsiteY9" fmla="*/ 547235 h 605381"/>
                  <a:gd name="connsiteX10" fmla="*/ 607639 w 607639"/>
                  <a:gd name="connsiteY10" fmla="*/ 605381 h 605381"/>
                  <a:gd name="connsiteX11" fmla="*/ 0 w 607639"/>
                  <a:gd name="connsiteY11" fmla="*/ 605381 h 605381"/>
                  <a:gd name="connsiteX12" fmla="*/ 321849 w 607639"/>
                  <a:gd name="connsiteY12" fmla="*/ 269278 h 605381"/>
                  <a:gd name="connsiteX13" fmla="*/ 394531 w 607639"/>
                  <a:gd name="connsiteY13" fmla="*/ 269278 h 605381"/>
                  <a:gd name="connsiteX14" fmla="*/ 394531 w 607639"/>
                  <a:gd name="connsiteY14" fmla="*/ 511247 h 605381"/>
                  <a:gd name="connsiteX15" fmla="*/ 358501 w 607639"/>
                  <a:gd name="connsiteY15" fmla="*/ 511247 h 605381"/>
                  <a:gd name="connsiteX16" fmla="*/ 321849 w 607639"/>
                  <a:gd name="connsiteY16" fmla="*/ 511247 h 605381"/>
                  <a:gd name="connsiteX17" fmla="*/ 212966 w 607639"/>
                  <a:gd name="connsiteY17" fmla="*/ 269278 h 605381"/>
                  <a:gd name="connsiteX18" fmla="*/ 285790 w 607639"/>
                  <a:gd name="connsiteY18" fmla="*/ 269278 h 605381"/>
                  <a:gd name="connsiteX19" fmla="*/ 285790 w 607639"/>
                  <a:gd name="connsiteY19" fmla="*/ 511247 h 605381"/>
                  <a:gd name="connsiteX20" fmla="*/ 249111 w 607639"/>
                  <a:gd name="connsiteY20" fmla="*/ 511247 h 605381"/>
                  <a:gd name="connsiteX21" fmla="*/ 212966 w 607639"/>
                  <a:gd name="connsiteY21" fmla="*/ 511247 h 605381"/>
                  <a:gd name="connsiteX22" fmla="*/ 446972 w 607639"/>
                  <a:gd name="connsiteY22" fmla="*/ 242181 h 605381"/>
                  <a:gd name="connsiteX23" fmla="*/ 553523 w 607639"/>
                  <a:gd name="connsiteY23" fmla="*/ 242181 h 605381"/>
                  <a:gd name="connsiteX24" fmla="*/ 553523 w 607639"/>
                  <a:gd name="connsiteY24" fmla="*/ 453133 h 605381"/>
                  <a:gd name="connsiteX25" fmla="*/ 583788 w 607639"/>
                  <a:gd name="connsiteY25" fmla="*/ 453133 h 605381"/>
                  <a:gd name="connsiteX26" fmla="*/ 583788 w 607639"/>
                  <a:gd name="connsiteY26" fmla="*/ 511247 h 605381"/>
                  <a:gd name="connsiteX27" fmla="*/ 547648 w 607639"/>
                  <a:gd name="connsiteY27" fmla="*/ 511247 h 605381"/>
                  <a:gd name="connsiteX28" fmla="*/ 452758 w 607639"/>
                  <a:gd name="connsiteY28" fmla="*/ 511247 h 605381"/>
                  <a:gd name="connsiteX29" fmla="*/ 416618 w 607639"/>
                  <a:gd name="connsiteY29" fmla="*/ 511247 h 605381"/>
                  <a:gd name="connsiteX30" fmla="*/ 416618 w 607639"/>
                  <a:gd name="connsiteY30" fmla="*/ 453133 h 605381"/>
                  <a:gd name="connsiteX31" fmla="*/ 446972 w 607639"/>
                  <a:gd name="connsiteY31" fmla="*/ 453133 h 605381"/>
                  <a:gd name="connsiteX32" fmla="*/ 54106 w 607639"/>
                  <a:gd name="connsiteY32" fmla="*/ 242181 h 605381"/>
                  <a:gd name="connsiteX33" fmla="*/ 160624 w 607639"/>
                  <a:gd name="connsiteY33" fmla="*/ 242181 h 605381"/>
                  <a:gd name="connsiteX34" fmla="*/ 160624 w 607639"/>
                  <a:gd name="connsiteY34" fmla="*/ 453133 h 605381"/>
                  <a:gd name="connsiteX35" fmla="*/ 190879 w 607639"/>
                  <a:gd name="connsiteY35" fmla="*/ 453133 h 605381"/>
                  <a:gd name="connsiteX36" fmla="*/ 190879 w 607639"/>
                  <a:gd name="connsiteY36" fmla="*/ 511247 h 605381"/>
                  <a:gd name="connsiteX37" fmla="*/ 154839 w 607639"/>
                  <a:gd name="connsiteY37" fmla="*/ 511247 h 605381"/>
                  <a:gd name="connsiteX38" fmla="*/ 59891 w 607639"/>
                  <a:gd name="connsiteY38" fmla="*/ 511247 h 605381"/>
                  <a:gd name="connsiteX39" fmla="*/ 23851 w 607639"/>
                  <a:gd name="connsiteY39" fmla="*/ 511247 h 605381"/>
                  <a:gd name="connsiteX40" fmla="*/ 23851 w 607639"/>
                  <a:gd name="connsiteY40" fmla="*/ 453133 h 605381"/>
                  <a:gd name="connsiteX41" fmla="*/ 54106 w 607639"/>
                  <a:gd name="connsiteY41" fmla="*/ 453133 h 605381"/>
                  <a:gd name="connsiteX42" fmla="*/ 303820 w 607639"/>
                  <a:gd name="connsiteY42" fmla="*/ 98933 h 605381"/>
                  <a:gd name="connsiteX43" fmla="*/ 323120 w 607639"/>
                  <a:gd name="connsiteY43" fmla="*/ 118162 h 605381"/>
                  <a:gd name="connsiteX44" fmla="*/ 303820 w 607639"/>
                  <a:gd name="connsiteY44" fmla="*/ 137391 h 605381"/>
                  <a:gd name="connsiteX45" fmla="*/ 284520 w 607639"/>
                  <a:gd name="connsiteY45" fmla="*/ 118162 h 605381"/>
                  <a:gd name="connsiteX46" fmla="*/ 303820 w 607639"/>
                  <a:gd name="connsiteY46" fmla="*/ 98933 h 605381"/>
                  <a:gd name="connsiteX47" fmla="*/ 303749 w 607639"/>
                  <a:gd name="connsiteY47" fmla="*/ 62835 h 605381"/>
                  <a:gd name="connsiteX48" fmla="*/ 248388 w 607639"/>
                  <a:gd name="connsiteY48" fmla="*/ 118116 h 605381"/>
                  <a:gd name="connsiteX49" fmla="*/ 303749 w 607639"/>
                  <a:gd name="connsiteY49" fmla="*/ 173397 h 605381"/>
                  <a:gd name="connsiteX50" fmla="*/ 359111 w 607639"/>
                  <a:gd name="connsiteY50" fmla="*/ 118116 h 605381"/>
                  <a:gd name="connsiteX51" fmla="*/ 303749 w 607639"/>
                  <a:gd name="connsiteY51" fmla="*/ 62835 h 605381"/>
                  <a:gd name="connsiteX52" fmla="*/ 303749 w 607639"/>
                  <a:gd name="connsiteY52" fmla="*/ 0 h 605381"/>
                  <a:gd name="connsiteX53" fmla="*/ 586964 w 607639"/>
                  <a:gd name="connsiteY53" fmla="*/ 141490 h 605381"/>
                  <a:gd name="connsiteX54" fmla="*/ 586964 w 607639"/>
                  <a:gd name="connsiteY54" fmla="*/ 206192 h 605381"/>
                  <a:gd name="connsiteX55" fmla="*/ 20535 w 607639"/>
                  <a:gd name="connsiteY55" fmla="*/ 206192 h 605381"/>
                  <a:gd name="connsiteX56" fmla="*/ 20535 w 607639"/>
                  <a:gd name="connsiteY56" fmla="*/ 141490 h 605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639" h="605381">
                    <a:moveTo>
                      <a:pt x="0" y="547235"/>
                    </a:moveTo>
                    <a:lnTo>
                      <a:pt x="23853" y="547235"/>
                    </a:lnTo>
                    <a:lnTo>
                      <a:pt x="36136" y="547235"/>
                    </a:lnTo>
                    <a:lnTo>
                      <a:pt x="190916" y="547235"/>
                    </a:lnTo>
                    <a:lnTo>
                      <a:pt x="212990" y="547235"/>
                    </a:lnTo>
                    <a:lnTo>
                      <a:pt x="394560" y="547235"/>
                    </a:lnTo>
                    <a:lnTo>
                      <a:pt x="416634" y="547235"/>
                    </a:lnTo>
                    <a:lnTo>
                      <a:pt x="571503" y="547235"/>
                    </a:lnTo>
                    <a:lnTo>
                      <a:pt x="583786" y="547235"/>
                    </a:lnTo>
                    <a:lnTo>
                      <a:pt x="607639" y="547235"/>
                    </a:lnTo>
                    <a:lnTo>
                      <a:pt x="607639" y="605381"/>
                    </a:lnTo>
                    <a:lnTo>
                      <a:pt x="0" y="605381"/>
                    </a:lnTo>
                    <a:close/>
                    <a:moveTo>
                      <a:pt x="321849" y="269278"/>
                    </a:moveTo>
                    <a:lnTo>
                      <a:pt x="394531" y="269278"/>
                    </a:lnTo>
                    <a:lnTo>
                      <a:pt x="394531" y="511247"/>
                    </a:lnTo>
                    <a:lnTo>
                      <a:pt x="358501" y="511247"/>
                    </a:lnTo>
                    <a:lnTo>
                      <a:pt x="321849" y="511247"/>
                    </a:lnTo>
                    <a:close/>
                    <a:moveTo>
                      <a:pt x="212966" y="269278"/>
                    </a:moveTo>
                    <a:lnTo>
                      <a:pt x="285790" y="269278"/>
                    </a:lnTo>
                    <a:lnTo>
                      <a:pt x="285790" y="511247"/>
                    </a:lnTo>
                    <a:lnTo>
                      <a:pt x="249111" y="511247"/>
                    </a:lnTo>
                    <a:lnTo>
                      <a:pt x="212966" y="511247"/>
                    </a:lnTo>
                    <a:close/>
                    <a:moveTo>
                      <a:pt x="446972" y="242181"/>
                    </a:moveTo>
                    <a:lnTo>
                      <a:pt x="553523" y="242181"/>
                    </a:lnTo>
                    <a:lnTo>
                      <a:pt x="553523" y="453133"/>
                    </a:lnTo>
                    <a:lnTo>
                      <a:pt x="583788" y="453133"/>
                    </a:lnTo>
                    <a:lnTo>
                      <a:pt x="583788" y="511247"/>
                    </a:lnTo>
                    <a:lnTo>
                      <a:pt x="547648" y="511247"/>
                    </a:lnTo>
                    <a:lnTo>
                      <a:pt x="452758" y="511247"/>
                    </a:lnTo>
                    <a:lnTo>
                      <a:pt x="416618" y="511247"/>
                    </a:lnTo>
                    <a:lnTo>
                      <a:pt x="416618" y="453133"/>
                    </a:lnTo>
                    <a:lnTo>
                      <a:pt x="446972" y="453133"/>
                    </a:lnTo>
                    <a:close/>
                    <a:moveTo>
                      <a:pt x="54106" y="242181"/>
                    </a:moveTo>
                    <a:lnTo>
                      <a:pt x="160624" y="242181"/>
                    </a:lnTo>
                    <a:lnTo>
                      <a:pt x="160624" y="453133"/>
                    </a:lnTo>
                    <a:lnTo>
                      <a:pt x="190879" y="453133"/>
                    </a:lnTo>
                    <a:lnTo>
                      <a:pt x="190879" y="511247"/>
                    </a:lnTo>
                    <a:lnTo>
                      <a:pt x="154839" y="511247"/>
                    </a:lnTo>
                    <a:lnTo>
                      <a:pt x="59891" y="511247"/>
                    </a:lnTo>
                    <a:lnTo>
                      <a:pt x="23851" y="511247"/>
                    </a:lnTo>
                    <a:lnTo>
                      <a:pt x="23851" y="453133"/>
                    </a:lnTo>
                    <a:lnTo>
                      <a:pt x="54106" y="453133"/>
                    </a:lnTo>
                    <a:close/>
                    <a:moveTo>
                      <a:pt x="303820" y="98933"/>
                    </a:moveTo>
                    <a:cubicBezTo>
                      <a:pt x="314479" y="98933"/>
                      <a:pt x="323120" y="107542"/>
                      <a:pt x="323120" y="118162"/>
                    </a:cubicBezTo>
                    <a:cubicBezTo>
                      <a:pt x="323120" y="128782"/>
                      <a:pt x="314479" y="137391"/>
                      <a:pt x="303820" y="137391"/>
                    </a:cubicBezTo>
                    <a:cubicBezTo>
                      <a:pt x="293161" y="137391"/>
                      <a:pt x="284520" y="128782"/>
                      <a:pt x="284520" y="118162"/>
                    </a:cubicBezTo>
                    <a:cubicBezTo>
                      <a:pt x="284520" y="107542"/>
                      <a:pt x="293161" y="98933"/>
                      <a:pt x="303820" y="98933"/>
                    </a:cubicBezTo>
                    <a:close/>
                    <a:moveTo>
                      <a:pt x="303749" y="62835"/>
                    </a:moveTo>
                    <a:cubicBezTo>
                      <a:pt x="273221" y="62835"/>
                      <a:pt x="248388" y="87631"/>
                      <a:pt x="248388" y="118116"/>
                    </a:cubicBezTo>
                    <a:cubicBezTo>
                      <a:pt x="248388" y="148600"/>
                      <a:pt x="273221" y="173397"/>
                      <a:pt x="303749" y="173397"/>
                    </a:cubicBezTo>
                    <a:cubicBezTo>
                      <a:pt x="334278" y="173397"/>
                      <a:pt x="359111" y="148600"/>
                      <a:pt x="359111" y="118116"/>
                    </a:cubicBezTo>
                    <a:cubicBezTo>
                      <a:pt x="359111" y="87631"/>
                      <a:pt x="334278" y="62835"/>
                      <a:pt x="303749" y="62835"/>
                    </a:cubicBezTo>
                    <a:close/>
                    <a:moveTo>
                      <a:pt x="303749" y="0"/>
                    </a:moveTo>
                    <a:lnTo>
                      <a:pt x="586964" y="141490"/>
                    </a:lnTo>
                    <a:lnTo>
                      <a:pt x="586964" y="206192"/>
                    </a:lnTo>
                    <a:lnTo>
                      <a:pt x="20535" y="206192"/>
                    </a:lnTo>
                    <a:lnTo>
                      <a:pt x="20535" y="141490"/>
                    </a:lnTo>
                    <a:close/>
                  </a:path>
                </a:pathLst>
              </a:custGeom>
              <a:solidFill>
                <a:schemeClr val="bg1"/>
              </a:solidFill>
              <a:ln w="38100">
                <a:no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dk1"/>
                    </a:solidFill>
                  </a:defRPr>
                </a:lvl1pPr>
                <a:lvl2pPr marL="457200" algn="l" defTabSz="914400" rtl="0" eaLnBrk="1" latinLnBrk="0" hangingPunct="1">
                  <a:defRPr sz="1800" kern="1200">
                    <a:solidFill>
                      <a:schemeClr val="dk1"/>
                    </a:solidFill>
                  </a:defRPr>
                </a:lvl2pPr>
                <a:lvl3pPr marL="914400" algn="l" defTabSz="914400" rtl="0" eaLnBrk="1" latinLnBrk="0" hangingPunct="1">
                  <a:defRPr sz="1800" kern="1200">
                    <a:solidFill>
                      <a:schemeClr val="dk1"/>
                    </a:solidFill>
                  </a:defRPr>
                </a:lvl3pPr>
                <a:lvl4pPr marL="1371600" algn="l" defTabSz="914400" rtl="0" eaLnBrk="1" latinLnBrk="0" hangingPunct="1">
                  <a:defRPr sz="1800" kern="1200">
                    <a:solidFill>
                      <a:schemeClr val="dk1"/>
                    </a:solidFill>
                  </a:defRPr>
                </a:lvl4pPr>
                <a:lvl5pPr marL="1828800" algn="l" defTabSz="914400" rtl="0" eaLnBrk="1" latinLnBrk="0" hangingPunct="1">
                  <a:defRPr sz="1800" kern="1200">
                    <a:solidFill>
                      <a:schemeClr val="dk1"/>
                    </a:solidFill>
                  </a:defRPr>
                </a:lvl5pPr>
                <a:lvl6pPr marL="2286000" algn="l" defTabSz="914400" rtl="0" eaLnBrk="1" latinLnBrk="0" hangingPunct="1">
                  <a:defRPr sz="1800" kern="1200">
                    <a:solidFill>
                      <a:schemeClr val="dk1"/>
                    </a:solidFill>
                  </a:defRPr>
                </a:lvl6pPr>
                <a:lvl7pPr marL="2743200" algn="l" defTabSz="914400" rtl="0" eaLnBrk="1" latinLnBrk="0" hangingPunct="1">
                  <a:defRPr sz="1800" kern="1200">
                    <a:solidFill>
                      <a:schemeClr val="dk1"/>
                    </a:solidFill>
                  </a:defRPr>
                </a:lvl7pPr>
                <a:lvl8pPr marL="3200400" algn="l" defTabSz="914400" rtl="0" eaLnBrk="1" latinLnBrk="0" hangingPunct="1">
                  <a:defRPr sz="1800" kern="1200">
                    <a:solidFill>
                      <a:schemeClr val="dk1"/>
                    </a:solidFill>
                  </a:defRPr>
                </a:lvl8pPr>
                <a:lvl9pPr marL="3657600" algn="l" defTabSz="914400" rtl="0" eaLnBrk="1" latinLnBrk="0" hangingPunct="1">
                  <a:defRPr sz="1800" kern="1200">
                    <a:solidFill>
                      <a:schemeClr val="dk1"/>
                    </a:solidFill>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srgbClr val="000000"/>
                  </a:solidFill>
                  <a:effectLst/>
                  <a:uLnTx/>
                  <a:uFillTx/>
                </a:endParaRPr>
              </a:p>
            </p:txBody>
          </p:sp>
        </p:grpSp>
      </p:grpSp>
    </p:spTree>
    <p:extLst>
      <p:ext uri="{BB962C8B-B14F-4D97-AF65-F5344CB8AC3E}">
        <p14:creationId xmlns:p14="http://schemas.microsoft.com/office/powerpoint/2010/main" val="2445035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F556456-1B1F-41FC-9588-8430826A8A5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5D139EEB-8136-435A-91BA-4F5369443084}"/>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1B37D20A-D18B-42A4-A6A9-81AAB1D55411}"/>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dirty="0"/>
          </a:p>
        </p:txBody>
      </p:sp>
      <p:grpSp>
        <p:nvGrpSpPr>
          <p:cNvPr id="5" name="0c1906fc-cdca-4930-a24c-61aa9d8dcb1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A75021C-FCB5-4E3E-8309-F912FF31B994}"/>
              </a:ext>
            </a:extLst>
          </p:cNvPr>
          <p:cNvGrpSpPr>
            <a:grpSpLocks noChangeAspect="1"/>
          </p:cNvGrpSpPr>
          <p:nvPr>
            <p:custDataLst>
              <p:tags r:id="rId1"/>
            </p:custDataLst>
          </p:nvPr>
        </p:nvGrpSpPr>
        <p:grpSpPr>
          <a:xfrm>
            <a:off x="822270" y="1314218"/>
            <a:ext cx="10547460" cy="4533369"/>
            <a:chOff x="822270" y="1314218"/>
            <a:chExt cx="10547460" cy="4533369"/>
          </a:xfrm>
        </p:grpSpPr>
        <p:grpSp>
          <p:nvGrpSpPr>
            <p:cNvPr id="6" name="íṧ1íḓe">
              <a:extLst>
                <a:ext uri="{FF2B5EF4-FFF2-40B4-BE49-F238E27FC236}">
                  <a16:creationId xmlns="" xmlns:a16="http://schemas.microsoft.com/office/drawing/2014/main" id="{EC73414D-02CB-4D79-AAC9-EDE60036CB40}"/>
                </a:ext>
              </a:extLst>
            </p:cNvPr>
            <p:cNvGrpSpPr/>
            <p:nvPr/>
          </p:nvGrpSpPr>
          <p:grpSpPr>
            <a:xfrm>
              <a:off x="822270" y="1422925"/>
              <a:ext cx="6302653" cy="4424662"/>
              <a:chOff x="822270" y="1422925"/>
              <a:chExt cx="6302653" cy="4424662"/>
            </a:xfrm>
          </p:grpSpPr>
          <p:sp>
            <p:nvSpPr>
              <p:cNvPr id="22" name="íṧḻîḋè">
                <a:extLst>
                  <a:ext uri="{FF2B5EF4-FFF2-40B4-BE49-F238E27FC236}">
                    <a16:creationId xmlns="" xmlns:a16="http://schemas.microsoft.com/office/drawing/2014/main" id="{C35FA19F-98B4-4E11-82DF-B07FFEA32E91}"/>
                  </a:ext>
                </a:extLst>
              </p:cNvPr>
              <p:cNvSpPr/>
              <p:nvPr/>
            </p:nvSpPr>
            <p:spPr bwMode="auto">
              <a:xfrm>
                <a:off x="822270" y="1422925"/>
                <a:ext cx="6302653" cy="2231457"/>
              </a:xfrm>
              <a:custGeom>
                <a:avLst/>
                <a:gdLst/>
                <a:ahLst/>
                <a:cxnLst>
                  <a:cxn ang="0">
                    <a:pos x="1599" y="0"/>
                  </a:cxn>
                  <a:cxn ang="0">
                    <a:pos x="1434" y="28"/>
                  </a:cxn>
                  <a:cxn ang="0">
                    <a:pos x="1470" y="71"/>
                  </a:cxn>
                  <a:cxn ang="0">
                    <a:pos x="1202" y="291"/>
                  </a:cxn>
                  <a:cxn ang="0">
                    <a:pos x="842" y="164"/>
                  </a:cxn>
                  <a:cxn ang="0">
                    <a:pos x="842" y="164"/>
                  </a:cxn>
                  <a:cxn ang="0">
                    <a:pos x="842" y="164"/>
                  </a:cxn>
                  <a:cxn ang="0">
                    <a:pos x="842" y="164"/>
                  </a:cxn>
                  <a:cxn ang="0">
                    <a:pos x="840" y="163"/>
                  </a:cxn>
                  <a:cxn ang="0">
                    <a:pos x="839" y="163"/>
                  </a:cxn>
                  <a:cxn ang="0">
                    <a:pos x="837" y="163"/>
                  </a:cxn>
                  <a:cxn ang="0">
                    <a:pos x="836" y="163"/>
                  </a:cxn>
                  <a:cxn ang="0">
                    <a:pos x="834" y="163"/>
                  </a:cxn>
                  <a:cxn ang="0">
                    <a:pos x="834" y="163"/>
                  </a:cxn>
                  <a:cxn ang="0">
                    <a:pos x="833" y="163"/>
                  </a:cxn>
                  <a:cxn ang="0">
                    <a:pos x="833" y="163"/>
                  </a:cxn>
                  <a:cxn ang="0">
                    <a:pos x="833" y="163"/>
                  </a:cxn>
                  <a:cxn ang="0">
                    <a:pos x="831" y="163"/>
                  </a:cxn>
                  <a:cxn ang="0">
                    <a:pos x="830" y="163"/>
                  </a:cxn>
                  <a:cxn ang="0">
                    <a:pos x="829" y="163"/>
                  </a:cxn>
                  <a:cxn ang="0">
                    <a:pos x="828" y="163"/>
                  </a:cxn>
                  <a:cxn ang="0">
                    <a:pos x="826" y="163"/>
                  </a:cxn>
                  <a:cxn ang="0">
                    <a:pos x="825" y="164"/>
                  </a:cxn>
                  <a:cxn ang="0">
                    <a:pos x="823" y="164"/>
                  </a:cxn>
                  <a:cxn ang="0">
                    <a:pos x="822" y="165"/>
                  </a:cxn>
                  <a:cxn ang="0">
                    <a:pos x="821" y="165"/>
                  </a:cxn>
                  <a:cxn ang="0">
                    <a:pos x="20" y="541"/>
                  </a:cxn>
                  <a:cxn ang="0">
                    <a:pos x="7" y="579"/>
                  </a:cxn>
                  <a:cxn ang="0">
                    <a:pos x="32" y="595"/>
                  </a:cxn>
                  <a:cxn ang="0">
                    <a:pos x="44" y="592"/>
                  </a:cxn>
                  <a:cxn ang="0">
                    <a:pos x="834" y="221"/>
                  </a:cxn>
                  <a:cxn ang="0">
                    <a:pos x="1199" y="349"/>
                  </a:cxn>
                  <a:cxn ang="0">
                    <a:pos x="1199" y="349"/>
                  </a:cxn>
                  <a:cxn ang="0">
                    <a:pos x="1203" y="350"/>
                  </a:cxn>
                  <a:cxn ang="0">
                    <a:pos x="1204" y="350"/>
                  </a:cxn>
                  <a:cxn ang="0">
                    <a:pos x="1208" y="350"/>
                  </a:cxn>
                  <a:cxn ang="0">
                    <a:pos x="1208" y="350"/>
                  </a:cxn>
                  <a:cxn ang="0">
                    <a:pos x="1213" y="350"/>
                  </a:cxn>
                  <a:cxn ang="0">
                    <a:pos x="1214" y="350"/>
                  </a:cxn>
                  <a:cxn ang="0">
                    <a:pos x="1217" y="349"/>
                  </a:cxn>
                  <a:cxn ang="0">
                    <a:pos x="1219" y="348"/>
                  </a:cxn>
                  <a:cxn ang="0">
                    <a:pos x="1221" y="347"/>
                  </a:cxn>
                  <a:cxn ang="0">
                    <a:pos x="1223" y="346"/>
                  </a:cxn>
                  <a:cxn ang="0">
                    <a:pos x="1225" y="345"/>
                  </a:cxn>
                  <a:cxn ang="0">
                    <a:pos x="1226" y="344"/>
                  </a:cxn>
                  <a:cxn ang="0">
                    <a:pos x="1505" y="114"/>
                  </a:cxn>
                  <a:cxn ang="0">
                    <a:pos x="1540" y="157"/>
                  </a:cxn>
                  <a:cxn ang="0">
                    <a:pos x="1599" y="0"/>
                  </a:cxn>
                </a:cxnLst>
                <a:rect l="0" t="0" r="r" b="b"/>
                <a:pathLst>
                  <a:path w="1599" h="595">
                    <a:moveTo>
                      <a:pt x="1599" y="0"/>
                    </a:moveTo>
                    <a:cubicBezTo>
                      <a:pt x="1434" y="28"/>
                      <a:pt x="1434" y="28"/>
                      <a:pt x="1434" y="28"/>
                    </a:cubicBezTo>
                    <a:cubicBezTo>
                      <a:pt x="1470" y="71"/>
                      <a:pt x="1470" y="71"/>
                      <a:pt x="1470" y="71"/>
                    </a:cubicBezTo>
                    <a:cubicBezTo>
                      <a:pt x="1202" y="291"/>
                      <a:pt x="1202" y="291"/>
                      <a:pt x="1202" y="291"/>
                    </a:cubicBezTo>
                    <a:cubicBezTo>
                      <a:pt x="842" y="164"/>
                      <a:pt x="842" y="164"/>
                      <a:pt x="842" y="164"/>
                    </a:cubicBezTo>
                    <a:cubicBezTo>
                      <a:pt x="842" y="164"/>
                      <a:pt x="842" y="164"/>
                      <a:pt x="842" y="164"/>
                    </a:cubicBezTo>
                    <a:cubicBezTo>
                      <a:pt x="842" y="164"/>
                      <a:pt x="842" y="164"/>
                      <a:pt x="842" y="164"/>
                    </a:cubicBezTo>
                    <a:cubicBezTo>
                      <a:pt x="842" y="164"/>
                      <a:pt x="842" y="164"/>
                      <a:pt x="842" y="164"/>
                    </a:cubicBezTo>
                    <a:cubicBezTo>
                      <a:pt x="841" y="164"/>
                      <a:pt x="840" y="164"/>
                      <a:pt x="840" y="163"/>
                    </a:cubicBezTo>
                    <a:cubicBezTo>
                      <a:pt x="839" y="163"/>
                      <a:pt x="839" y="163"/>
                      <a:pt x="839" y="163"/>
                    </a:cubicBezTo>
                    <a:cubicBezTo>
                      <a:pt x="838" y="163"/>
                      <a:pt x="837" y="163"/>
                      <a:pt x="837" y="163"/>
                    </a:cubicBezTo>
                    <a:cubicBezTo>
                      <a:pt x="837" y="163"/>
                      <a:pt x="836" y="163"/>
                      <a:pt x="836" y="163"/>
                    </a:cubicBezTo>
                    <a:cubicBezTo>
                      <a:pt x="835" y="163"/>
                      <a:pt x="835" y="163"/>
                      <a:pt x="834" y="163"/>
                    </a:cubicBezTo>
                    <a:cubicBezTo>
                      <a:pt x="834" y="163"/>
                      <a:pt x="834" y="163"/>
                      <a:pt x="834" y="163"/>
                    </a:cubicBezTo>
                    <a:cubicBezTo>
                      <a:pt x="833" y="163"/>
                      <a:pt x="833" y="163"/>
                      <a:pt x="833" y="163"/>
                    </a:cubicBezTo>
                    <a:cubicBezTo>
                      <a:pt x="833" y="163"/>
                      <a:pt x="833" y="163"/>
                      <a:pt x="833" y="163"/>
                    </a:cubicBezTo>
                    <a:cubicBezTo>
                      <a:pt x="833" y="163"/>
                      <a:pt x="833" y="163"/>
                      <a:pt x="833" y="163"/>
                    </a:cubicBezTo>
                    <a:cubicBezTo>
                      <a:pt x="832" y="163"/>
                      <a:pt x="832" y="163"/>
                      <a:pt x="831" y="163"/>
                    </a:cubicBezTo>
                    <a:cubicBezTo>
                      <a:pt x="831" y="163"/>
                      <a:pt x="831" y="163"/>
                      <a:pt x="830" y="163"/>
                    </a:cubicBezTo>
                    <a:cubicBezTo>
                      <a:pt x="830" y="163"/>
                      <a:pt x="829" y="163"/>
                      <a:pt x="829" y="163"/>
                    </a:cubicBezTo>
                    <a:cubicBezTo>
                      <a:pt x="828" y="163"/>
                      <a:pt x="828" y="163"/>
                      <a:pt x="828" y="163"/>
                    </a:cubicBezTo>
                    <a:cubicBezTo>
                      <a:pt x="827" y="163"/>
                      <a:pt x="827" y="163"/>
                      <a:pt x="826" y="163"/>
                    </a:cubicBezTo>
                    <a:cubicBezTo>
                      <a:pt x="825" y="164"/>
                      <a:pt x="825" y="164"/>
                      <a:pt x="825" y="164"/>
                    </a:cubicBezTo>
                    <a:cubicBezTo>
                      <a:pt x="824" y="164"/>
                      <a:pt x="824" y="164"/>
                      <a:pt x="823" y="164"/>
                    </a:cubicBezTo>
                    <a:cubicBezTo>
                      <a:pt x="823" y="164"/>
                      <a:pt x="823" y="165"/>
                      <a:pt x="822" y="165"/>
                    </a:cubicBezTo>
                    <a:cubicBezTo>
                      <a:pt x="822" y="165"/>
                      <a:pt x="821" y="165"/>
                      <a:pt x="821" y="165"/>
                    </a:cubicBezTo>
                    <a:cubicBezTo>
                      <a:pt x="20" y="541"/>
                      <a:pt x="20" y="541"/>
                      <a:pt x="20" y="541"/>
                    </a:cubicBezTo>
                    <a:cubicBezTo>
                      <a:pt x="6" y="548"/>
                      <a:pt x="0" y="565"/>
                      <a:pt x="7" y="579"/>
                    </a:cubicBezTo>
                    <a:cubicBezTo>
                      <a:pt x="11" y="589"/>
                      <a:pt x="22" y="595"/>
                      <a:pt x="32" y="595"/>
                    </a:cubicBezTo>
                    <a:cubicBezTo>
                      <a:pt x="36" y="595"/>
                      <a:pt x="40" y="594"/>
                      <a:pt x="44" y="592"/>
                    </a:cubicBezTo>
                    <a:cubicBezTo>
                      <a:pt x="834" y="221"/>
                      <a:pt x="834" y="221"/>
                      <a:pt x="834" y="221"/>
                    </a:cubicBezTo>
                    <a:cubicBezTo>
                      <a:pt x="1199" y="349"/>
                      <a:pt x="1199" y="349"/>
                      <a:pt x="1199" y="349"/>
                    </a:cubicBezTo>
                    <a:cubicBezTo>
                      <a:pt x="1199" y="349"/>
                      <a:pt x="1199" y="349"/>
                      <a:pt x="1199" y="349"/>
                    </a:cubicBezTo>
                    <a:cubicBezTo>
                      <a:pt x="1200" y="349"/>
                      <a:pt x="1202" y="350"/>
                      <a:pt x="1203" y="350"/>
                    </a:cubicBezTo>
                    <a:cubicBezTo>
                      <a:pt x="1204" y="350"/>
                      <a:pt x="1204" y="350"/>
                      <a:pt x="1204" y="350"/>
                    </a:cubicBezTo>
                    <a:cubicBezTo>
                      <a:pt x="1205" y="350"/>
                      <a:pt x="1206" y="350"/>
                      <a:pt x="1208" y="350"/>
                    </a:cubicBezTo>
                    <a:cubicBezTo>
                      <a:pt x="1208" y="350"/>
                      <a:pt x="1208" y="350"/>
                      <a:pt x="1208" y="350"/>
                    </a:cubicBezTo>
                    <a:cubicBezTo>
                      <a:pt x="1210" y="350"/>
                      <a:pt x="1211" y="350"/>
                      <a:pt x="1213" y="350"/>
                    </a:cubicBezTo>
                    <a:cubicBezTo>
                      <a:pt x="1213" y="350"/>
                      <a:pt x="1213" y="350"/>
                      <a:pt x="1214" y="350"/>
                    </a:cubicBezTo>
                    <a:cubicBezTo>
                      <a:pt x="1215" y="350"/>
                      <a:pt x="1216" y="349"/>
                      <a:pt x="1217" y="349"/>
                    </a:cubicBezTo>
                    <a:cubicBezTo>
                      <a:pt x="1217" y="349"/>
                      <a:pt x="1218" y="349"/>
                      <a:pt x="1219" y="348"/>
                    </a:cubicBezTo>
                    <a:cubicBezTo>
                      <a:pt x="1219" y="348"/>
                      <a:pt x="1220" y="348"/>
                      <a:pt x="1221" y="347"/>
                    </a:cubicBezTo>
                    <a:cubicBezTo>
                      <a:pt x="1222" y="347"/>
                      <a:pt x="1222" y="347"/>
                      <a:pt x="1223" y="346"/>
                    </a:cubicBezTo>
                    <a:cubicBezTo>
                      <a:pt x="1223" y="346"/>
                      <a:pt x="1224" y="345"/>
                      <a:pt x="1225" y="345"/>
                    </a:cubicBezTo>
                    <a:cubicBezTo>
                      <a:pt x="1226" y="344"/>
                      <a:pt x="1226" y="344"/>
                      <a:pt x="1226" y="344"/>
                    </a:cubicBezTo>
                    <a:cubicBezTo>
                      <a:pt x="1505" y="114"/>
                      <a:pt x="1505" y="114"/>
                      <a:pt x="1505" y="114"/>
                    </a:cubicBezTo>
                    <a:cubicBezTo>
                      <a:pt x="1540" y="157"/>
                      <a:pt x="1540" y="157"/>
                      <a:pt x="1540" y="157"/>
                    </a:cubicBezTo>
                    <a:cubicBezTo>
                      <a:pt x="1599" y="0"/>
                      <a:pt x="1599" y="0"/>
                      <a:pt x="1599" y="0"/>
                    </a:cubicBezTo>
                  </a:path>
                </a:pathLst>
              </a:custGeom>
              <a:solidFill>
                <a:schemeClr val="bg1">
                  <a:lumMod val="65000"/>
                </a:schemeClr>
              </a:solidFill>
              <a:ln w="9525">
                <a:noFill/>
                <a:round/>
                <a:headEnd/>
                <a:tailEnd/>
              </a:ln>
            </p:spPr>
            <p:txBody>
              <a:bodyPr anchor="ctr"/>
              <a:lstStyle/>
              <a:p>
                <a:pPr algn="ctr"/>
                <a:endParaRPr/>
              </a:p>
            </p:txBody>
          </p:sp>
          <p:sp>
            <p:nvSpPr>
              <p:cNvPr id="23" name="ïṧ1ïdê">
                <a:extLst>
                  <a:ext uri="{FF2B5EF4-FFF2-40B4-BE49-F238E27FC236}">
                    <a16:creationId xmlns="" xmlns:a16="http://schemas.microsoft.com/office/drawing/2014/main" id="{7B025D58-C285-4E26-AB1B-D1338306D843}"/>
                  </a:ext>
                </a:extLst>
              </p:cNvPr>
              <p:cNvSpPr/>
              <p:nvPr/>
            </p:nvSpPr>
            <p:spPr bwMode="auto">
              <a:xfrm>
                <a:off x="1398895" y="3384483"/>
                <a:ext cx="831414" cy="2463104"/>
              </a:xfrm>
              <a:custGeom>
                <a:avLst/>
                <a:gdLst/>
                <a:ahLst/>
                <a:cxnLst>
                  <a:cxn ang="0">
                    <a:pos x="0" y="174"/>
                  </a:cxn>
                  <a:cxn ang="0">
                    <a:pos x="0" y="1159"/>
                  </a:cxn>
                  <a:cxn ang="0">
                    <a:pos x="372" y="1159"/>
                  </a:cxn>
                  <a:cxn ang="0">
                    <a:pos x="372" y="0"/>
                  </a:cxn>
                  <a:cxn ang="0">
                    <a:pos x="0" y="174"/>
                  </a:cxn>
                </a:cxnLst>
                <a:rect l="0" t="0" r="r" b="b"/>
                <a:pathLst>
                  <a:path w="372" h="1159">
                    <a:moveTo>
                      <a:pt x="0" y="174"/>
                    </a:moveTo>
                    <a:lnTo>
                      <a:pt x="0" y="1159"/>
                    </a:lnTo>
                    <a:lnTo>
                      <a:pt x="372" y="1159"/>
                    </a:lnTo>
                    <a:lnTo>
                      <a:pt x="372" y="0"/>
                    </a:lnTo>
                    <a:lnTo>
                      <a:pt x="0" y="174"/>
                    </a:lnTo>
                    <a:close/>
                  </a:path>
                </a:pathLst>
              </a:custGeom>
              <a:solidFill>
                <a:schemeClr val="accent1"/>
              </a:solidFill>
              <a:ln w="9525">
                <a:noFill/>
                <a:round/>
                <a:headEnd/>
                <a:tailEnd/>
              </a:ln>
            </p:spPr>
            <p:txBody>
              <a:bodyPr anchor="ctr"/>
              <a:lstStyle/>
              <a:p>
                <a:pPr algn="ctr"/>
                <a:endParaRPr/>
              </a:p>
            </p:txBody>
          </p:sp>
          <p:sp>
            <p:nvSpPr>
              <p:cNvPr id="24" name="íŝlïḋè">
                <a:extLst>
                  <a:ext uri="{FF2B5EF4-FFF2-40B4-BE49-F238E27FC236}">
                    <a16:creationId xmlns="" xmlns:a16="http://schemas.microsoft.com/office/drawing/2014/main" id="{0DF3CC31-7ABA-4861-B5DE-07F265DAE545}"/>
                  </a:ext>
                </a:extLst>
              </p:cNvPr>
              <p:cNvSpPr/>
              <p:nvPr/>
            </p:nvSpPr>
            <p:spPr bwMode="auto">
              <a:xfrm>
                <a:off x="2453807" y="2910563"/>
                <a:ext cx="831414" cy="2937023"/>
              </a:xfrm>
              <a:custGeom>
                <a:avLst/>
                <a:gdLst/>
                <a:ahLst/>
                <a:cxnLst>
                  <a:cxn ang="0">
                    <a:pos x="0" y="175"/>
                  </a:cxn>
                  <a:cxn ang="0">
                    <a:pos x="0" y="1382"/>
                  </a:cxn>
                  <a:cxn ang="0">
                    <a:pos x="372" y="1382"/>
                  </a:cxn>
                  <a:cxn ang="0">
                    <a:pos x="372" y="0"/>
                  </a:cxn>
                  <a:cxn ang="0">
                    <a:pos x="0" y="175"/>
                  </a:cxn>
                </a:cxnLst>
                <a:rect l="0" t="0" r="r" b="b"/>
                <a:pathLst>
                  <a:path w="372" h="1382">
                    <a:moveTo>
                      <a:pt x="0" y="175"/>
                    </a:moveTo>
                    <a:lnTo>
                      <a:pt x="0" y="1382"/>
                    </a:lnTo>
                    <a:lnTo>
                      <a:pt x="372" y="1382"/>
                    </a:lnTo>
                    <a:lnTo>
                      <a:pt x="372" y="0"/>
                    </a:lnTo>
                    <a:lnTo>
                      <a:pt x="0" y="175"/>
                    </a:lnTo>
                    <a:close/>
                  </a:path>
                </a:pathLst>
              </a:custGeom>
              <a:solidFill>
                <a:schemeClr val="accent2"/>
              </a:solidFill>
              <a:ln w="9525">
                <a:noFill/>
                <a:round/>
                <a:headEnd/>
                <a:tailEnd/>
              </a:ln>
            </p:spPr>
            <p:txBody>
              <a:bodyPr anchor="ctr"/>
              <a:lstStyle/>
              <a:p>
                <a:pPr algn="ctr"/>
                <a:endParaRPr/>
              </a:p>
            </p:txBody>
          </p:sp>
          <p:sp>
            <p:nvSpPr>
              <p:cNvPr id="25" name="ïSľïḋe">
                <a:extLst>
                  <a:ext uri="{FF2B5EF4-FFF2-40B4-BE49-F238E27FC236}">
                    <a16:creationId xmlns="" xmlns:a16="http://schemas.microsoft.com/office/drawing/2014/main" id="{75C00AAE-A46D-466F-B454-A4644B4B2573}"/>
                  </a:ext>
                </a:extLst>
              </p:cNvPr>
              <p:cNvSpPr/>
              <p:nvPr/>
            </p:nvSpPr>
            <p:spPr bwMode="auto">
              <a:xfrm>
                <a:off x="2453807" y="2910563"/>
                <a:ext cx="831414" cy="2937023"/>
              </a:xfrm>
              <a:custGeom>
                <a:avLst/>
                <a:gdLst/>
                <a:ahLst/>
                <a:cxnLst>
                  <a:cxn ang="0">
                    <a:pos x="0" y="175"/>
                  </a:cxn>
                  <a:cxn ang="0">
                    <a:pos x="0" y="1382"/>
                  </a:cxn>
                  <a:cxn ang="0">
                    <a:pos x="372" y="1382"/>
                  </a:cxn>
                  <a:cxn ang="0">
                    <a:pos x="372" y="0"/>
                  </a:cxn>
                  <a:cxn ang="0">
                    <a:pos x="0" y="175"/>
                  </a:cxn>
                </a:cxnLst>
                <a:rect l="0" t="0" r="r" b="b"/>
                <a:pathLst>
                  <a:path w="372" h="1382">
                    <a:moveTo>
                      <a:pt x="0" y="175"/>
                    </a:moveTo>
                    <a:lnTo>
                      <a:pt x="0" y="1382"/>
                    </a:lnTo>
                    <a:lnTo>
                      <a:pt x="372" y="1382"/>
                    </a:lnTo>
                    <a:lnTo>
                      <a:pt x="372" y="0"/>
                    </a:lnTo>
                    <a:lnTo>
                      <a:pt x="0" y="175"/>
                    </a:lnTo>
                  </a:path>
                </a:pathLst>
              </a:custGeom>
              <a:noFill/>
              <a:ln w="9525">
                <a:noFill/>
                <a:round/>
                <a:headEnd/>
                <a:tailEnd/>
              </a:ln>
            </p:spPr>
            <p:txBody>
              <a:bodyPr anchor="ctr"/>
              <a:lstStyle/>
              <a:p>
                <a:pPr algn="ctr"/>
                <a:endParaRPr/>
              </a:p>
            </p:txBody>
          </p:sp>
          <p:sp>
            <p:nvSpPr>
              <p:cNvPr id="26" name="îṥḻíďê">
                <a:extLst>
                  <a:ext uri="{FF2B5EF4-FFF2-40B4-BE49-F238E27FC236}">
                    <a16:creationId xmlns="" xmlns:a16="http://schemas.microsoft.com/office/drawing/2014/main" id="{20750EB5-C296-4633-9068-0CF7A15573EC}"/>
                  </a:ext>
                </a:extLst>
              </p:cNvPr>
              <p:cNvSpPr/>
              <p:nvPr/>
            </p:nvSpPr>
            <p:spPr bwMode="auto">
              <a:xfrm>
                <a:off x="3510956" y="2536528"/>
                <a:ext cx="831414" cy="3311057"/>
              </a:xfrm>
              <a:custGeom>
                <a:avLst/>
                <a:gdLst/>
                <a:ahLst/>
                <a:cxnLst>
                  <a:cxn ang="0">
                    <a:pos x="275" y="0"/>
                  </a:cxn>
                  <a:cxn ang="0">
                    <a:pos x="0" y="129"/>
                  </a:cxn>
                  <a:cxn ang="0">
                    <a:pos x="0" y="1558"/>
                  </a:cxn>
                  <a:cxn ang="0">
                    <a:pos x="372" y="1558"/>
                  </a:cxn>
                  <a:cxn ang="0">
                    <a:pos x="372" y="33"/>
                  </a:cxn>
                  <a:cxn ang="0">
                    <a:pos x="275" y="0"/>
                  </a:cxn>
                </a:cxnLst>
                <a:rect l="0" t="0" r="r" b="b"/>
                <a:pathLst>
                  <a:path w="372" h="1558">
                    <a:moveTo>
                      <a:pt x="275" y="0"/>
                    </a:moveTo>
                    <a:lnTo>
                      <a:pt x="0" y="129"/>
                    </a:lnTo>
                    <a:lnTo>
                      <a:pt x="0" y="1558"/>
                    </a:lnTo>
                    <a:lnTo>
                      <a:pt x="372" y="1558"/>
                    </a:lnTo>
                    <a:lnTo>
                      <a:pt x="372" y="33"/>
                    </a:lnTo>
                    <a:lnTo>
                      <a:pt x="275" y="0"/>
                    </a:lnTo>
                    <a:close/>
                  </a:path>
                </a:pathLst>
              </a:custGeom>
              <a:solidFill>
                <a:schemeClr val="accent3"/>
              </a:solidFill>
              <a:ln w="9525">
                <a:noFill/>
                <a:round/>
                <a:headEnd/>
                <a:tailEnd/>
              </a:ln>
            </p:spPr>
            <p:txBody>
              <a:bodyPr anchor="ctr"/>
              <a:lstStyle/>
              <a:p>
                <a:pPr algn="ctr"/>
                <a:endParaRPr/>
              </a:p>
            </p:txBody>
          </p:sp>
          <p:sp>
            <p:nvSpPr>
              <p:cNvPr id="27" name="iṥlidê">
                <a:extLst>
                  <a:ext uri="{FF2B5EF4-FFF2-40B4-BE49-F238E27FC236}">
                    <a16:creationId xmlns="" xmlns:a16="http://schemas.microsoft.com/office/drawing/2014/main" id="{FFAC36BE-8FFB-4AA5-B91C-915397BF48AA}"/>
                  </a:ext>
                </a:extLst>
              </p:cNvPr>
              <p:cNvSpPr/>
              <p:nvPr/>
            </p:nvSpPr>
            <p:spPr bwMode="auto">
              <a:xfrm>
                <a:off x="3510956" y="2536528"/>
                <a:ext cx="831414" cy="3311057"/>
              </a:xfrm>
              <a:custGeom>
                <a:avLst/>
                <a:gdLst/>
                <a:ahLst/>
                <a:cxnLst>
                  <a:cxn ang="0">
                    <a:pos x="275" y="0"/>
                  </a:cxn>
                  <a:cxn ang="0">
                    <a:pos x="0" y="129"/>
                  </a:cxn>
                  <a:cxn ang="0">
                    <a:pos x="0" y="1558"/>
                  </a:cxn>
                  <a:cxn ang="0">
                    <a:pos x="372" y="1558"/>
                  </a:cxn>
                  <a:cxn ang="0">
                    <a:pos x="372" y="33"/>
                  </a:cxn>
                  <a:cxn ang="0">
                    <a:pos x="275" y="0"/>
                  </a:cxn>
                </a:cxnLst>
                <a:rect l="0" t="0" r="r" b="b"/>
                <a:pathLst>
                  <a:path w="372" h="1558">
                    <a:moveTo>
                      <a:pt x="275" y="0"/>
                    </a:moveTo>
                    <a:lnTo>
                      <a:pt x="0" y="129"/>
                    </a:lnTo>
                    <a:lnTo>
                      <a:pt x="0" y="1558"/>
                    </a:lnTo>
                    <a:lnTo>
                      <a:pt x="372" y="1558"/>
                    </a:lnTo>
                    <a:lnTo>
                      <a:pt x="372" y="33"/>
                    </a:lnTo>
                    <a:lnTo>
                      <a:pt x="275" y="0"/>
                    </a:lnTo>
                  </a:path>
                </a:pathLst>
              </a:custGeom>
              <a:noFill/>
              <a:ln w="9525">
                <a:noFill/>
                <a:round/>
                <a:headEnd/>
                <a:tailEnd/>
              </a:ln>
            </p:spPr>
            <p:txBody>
              <a:bodyPr anchor="ctr"/>
              <a:lstStyle/>
              <a:p>
                <a:pPr algn="ctr"/>
                <a:endParaRPr/>
              </a:p>
            </p:txBody>
          </p:sp>
          <p:sp>
            <p:nvSpPr>
              <p:cNvPr id="28" name="î$ľîḍe">
                <a:extLst>
                  <a:ext uri="{FF2B5EF4-FFF2-40B4-BE49-F238E27FC236}">
                    <a16:creationId xmlns="" xmlns:a16="http://schemas.microsoft.com/office/drawing/2014/main" id="{C0D69B7F-D4E8-45C9-B257-B69ED9B9F181}"/>
                  </a:ext>
                </a:extLst>
              </p:cNvPr>
              <p:cNvSpPr/>
              <p:nvPr/>
            </p:nvSpPr>
            <p:spPr bwMode="auto">
              <a:xfrm>
                <a:off x="4563632" y="2683168"/>
                <a:ext cx="831414" cy="3164419"/>
              </a:xfrm>
              <a:custGeom>
                <a:avLst/>
                <a:gdLst/>
                <a:ahLst/>
                <a:cxnLst>
                  <a:cxn ang="0">
                    <a:pos x="0" y="0"/>
                  </a:cxn>
                  <a:cxn ang="0">
                    <a:pos x="0" y="1489"/>
                  </a:cxn>
                  <a:cxn ang="0">
                    <a:pos x="372" y="1489"/>
                  </a:cxn>
                  <a:cxn ang="0">
                    <a:pos x="372" y="130"/>
                  </a:cxn>
                  <a:cxn ang="0">
                    <a:pos x="0" y="0"/>
                  </a:cxn>
                </a:cxnLst>
                <a:rect l="0" t="0" r="r" b="b"/>
                <a:pathLst>
                  <a:path w="372" h="1489">
                    <a:moveTo>
                      <a:pt x="0" y="0"/>
                    </a:moveTo>
                    <a:lnTo>
                      <a:pt x="0" y="1489"/>
                    </a:lnTo>
                    <a:lnTo>
                      <a:pt x="372" y="1489"/>
                    </a:lnTo>
                    <a:lnTo>
                      <a:pt x="372" y="130"/>
                    </a:lnTo>
                    <a:lnTo>
                      <a:pt x="0" y="0"/>
                    </a:lnTo>
                    <a:close/>
                  </a:path>
                </a:pathLst>
              </a:custGeom>
              <a:solidFill>
                <a:schemeClr val="accent4"/>
              </a:solidFill>
              <a:ln w="9525">
                <a:noFill/>
                <a:round/>
                <a:headEnd/>
                <a:tailEnd/>
              </a:ln>
            </p:spPr>
            <p:txBody>
              <a:bodyPr anchor="ctr"/>
              <a:lstStyle/>
              <a:p>
                <a:pPr algn="ctr"/>
                <a:endParaRPr/>
              </a:p>
            </p:txBody>
          </p:sp>
          <p:sp>
            <p:nvSpPr>
              <p:cNvPr id="29" name="îş1íḑé">
                <a:extLst>
                  <a:ext uri="{FF2B5EF4-FFF2-40B4-BE49-F238E27FC236}">
                    <a16:creationId xmlns="" xmlns:a16="http://schemas.microsoft.com/office/drawing/2014/main" id="{082E3DE1-EC50-47C1-A821-E117FAC5266D}"/>
                  </a:ext>
                </a:extLst>
              </p:cNvPr>
              <p:cNvSpPr/>
              <p:nvPr/>
            </p:nvSpPr>
            <p:spPr bwMode="auto">
              <a:xfrm>
                <a:off x="4563632" y="2683168"/>
                <a:ext cx="831414" cy="3164419"/>
              </a:xfrm>
              <a:custGeom>
                <a:avLst/>
                <a:gdLst/>
                <a:ahLst/>
                <a:cxnLst>
                  <a:cxn ang="0">
                    <a:pos x="0" y="0"/>
                  </a:cxn>
                  <a:cxn ang="0">
                    <a:pos x="0" y="1489"/>
                  </a:cxn>
                  <a:cxn ang="0">
                    <a:pos x="372" y="1489"/>
                  </a:cxn>
                  <a:cxn ang="0">
                    <a:pos x="372" y="130"/>
                  </a:cxn>
                  <a:cxn ang="0">
                    <a:pos x="0" y="0"/>
                  </a:cxn>
                </a:cxnLst>
                <a:rect l="0" t="0" r="r" b="b"/>
                <a:pathLst>
                  <a:path w="372" h="1489">
                    <a:moveTo>
                      <a:pt x="0" y="0"/>
                    </a:moveTo>
                    <a:lnTo>
                      <a:pt x="0" y="1489"/>
                    </a:lnTo>
                    <a:lnTo>
                      <a:pt x="372" y="1489"/>
                    </a:lnTo>
                    <a:lnTo>
                      <a:pt x="372" y="130"/>
                    </a:lnTo>
                    <a:lnTo>
                      <a:pt x="0" y="0"/>
                    </a:lnTo>
                  </a:path>
                </a:pathLst>
              </a:custGeom>
              <a:noFill/>
              <a:ln w="9525">
                <a:noFill/>
                <a:round/>
                <a:headEnd/>
                <a:tailEnd/>
              </a:ln>
            </p:spPr>
            <p:txBody>
              <a:bodyPr anchor="ctr"/>
              <a:lstStyle/>
              <a:p>
                <a:pPr algn="ctr"/>
                <a:endParaRPr/>
              </a:p>
            </p:txBody>
          </p:sp>
          <p:sp>
            <p:nvSpPr>
              <p:cNvPr id="30" name="is1ïḑê">
                <a:extLst>
                  <a:ext uri="{FF2B5EF4-FFF2-40B4-BE49-F238E27FC236}">
                    <a16:creationId xmlns="" xmlns:a16="http://schemas.microsoft.com/office/drawing/2014/main" id="{38EB5131-E2E9-4726-BEC4-95B6D7090198}"/>
                  </a:ext>
                </a:extLst>
              </p:cNvPr>
              <p:cNvSpPr/>
              <p:nvPr/>
            </p:nvSpPr>
            <p:spPr bwMode="auto">
              <a:xfrm>
                <a:off x="5618545" y="2385640"/>
                <a:ext cx="831414" cy="3461946"/>
              </a:xfrm>
              <a:custGeom>
                <a:avLst/>
                <a:gdLst/>
                <a:ahLst/>
                <a:cxnLst>
                  <a:cxn ang="0">
                    <a:pos x="13" y="163"/>
                  </a:cxn>
                  <a:cxn ang="0">
                    <a:pos x="12" y="164"/>
                  </a:cxn>
                  <a:cxn ang="0">
                    <a:pos x="10" y="165"/>
                  </a:cxn>
                  <a:cxn ang="0">
                    <a:pos x="8" y="166"/>
                  </a:cxn>
                  <a:cxn ang="0">
                    <a:pos x="6" y="167"/>
                  </a:cxn>
                  <a:cxn ang="0">
                    <a:pos x="4" y="168"/>
                  </a:cxn>
                  <a:cxn ang="0">
                    <a:pos x="1" y="169"/>
                  </a:cxn>
                  <a:cxn ang="0">
                    <a:pos x="0" y="169"/>
                  </a:cxn>
                  <a:cxn ang="0">
                    <a:pos x="0" y="923"/>
                  </a:cxn>
                  <a:cxn ang="0">
                    <a:pos x="211" y="923"/>
                  </a:cxn>
                  <a:cxn ang="0">
                    <a:pos x="211" y="0"/>
                  </a:cxn>
                  <a:cxn ang="0">
                    <a:pos x="13" y="163"/>
                  </a:cxn>
                </a:cxnLst>
                <a:rect l="0" t="0" r="r" b="b"/>
                <a:pathLst>
                  <a:path w="211" h="923">
                    <a:moveTo>
                      <a:pt x="13" y="163"/>
                    </a:moveTo>
                    <a:cubicBezTo>
                      <a:pt x="12" y="164"/>
                      <a:pt x="12" y="164"/>
                      <a:pt x="12" y="164"/>
                    </a:cubicBezTo>
                    <a:cubicBezTo>
                      <a:pt x="11" y="164"/>
                      <a:pt x="10" y="165"/>
                      <a:pt x="10" y="165"/>
                    </a:cubicBezTo>
                    <a:cubicBezTo>
                      <a:pt x="9" y="166"/>
                      <a:pt x="9" y="166"/>
                      <a:pt x="8" y="166"/>
                    </a:cubicBezTo>
                    <a:cubicBezTo>
                      <a:pt x="7" y="167"/>
                      <a:pt x="6" y="167"/>
                      <a:pt x="6" y="167"/>
                    </a:cubicBezTo>
                    <a:cubicBezTo>
                      <a:pt x="5" y="168"/>
                      <a:pt x="4" y="168"/>
                      <a:pt x="4" y="168"/>
                    </a:cubicBezTo>
                    <a:cubicBezTo>
                      <a:pt x="3" y="168"/>
                      <a:pt x="2" y="169"/>
                      <a:pt x="1" y="169"/>
                    </a:cubicBezTo>
                    <a:cubicBezTo>
                      <a:pt x="0" y="169"/>
                      <a:pt x="0" y="169"/>
                      <a:pt x="0" y="169"/>
                    </a:cubicBezTo>
                    <a:cubicBezTo>
                      <a:pt x="0" y="923"/>
                      <a:pt x="0" y="923"/>
                      <a:pt x="0" y="923"/>
                    </a:cubicBezTo>
                    <a:cubicBezTo>
                      <a:pt x="211" y="923"/>
                      <a:pt x="211" y="923"/>
                      <a:pt x="211" y="923"/>
                    </a:cubicBezTo>
                    <a:cubicBezTo>
                      <a:pt x="211" y="0"/>
                      <a:pt x="211" y="0"/>
                      <a:pt x="211" y="0"/>
                    </a:cubicBezTo>
                    <a:cubicBezTo>
                      <a:pt x="13" y="163"/>
                      <a:pt x="13" y="163"/>
                      <a:pt x="13" y="163"/>
                    </a:cubicBezTo>
                  </a:path>
                </a:pathLst>
              </a:custGeom>
              <a:solidFill>
                <a:schemeClr val="accent5"/>
              </a:solidFill>
              <a:ln w="9525">
                <a:noFill/>
                <a:round/>
                <a:headEnd/>
                <a:tailEnd/>
              </a:ln>
            </p:spPr>
            <p:txBody>
              <a:bodyPr anchor="ctr"/>
              <a:lstStyle/>
              <a:p>
                <a:pPr algn="ctr"/>
                <a:endParaRPr/>
              </a:p>
            </p:txBody>
          </p:sp>
          <p:grpSp>
            <p:nvGrpSpPr>
              <p:cNvPr id="31" name="îśḷïḓè">
                <a:extLst>
                  <a:ext uri="{FF2B5EF4-FFF2-40B4-BE49-F238E27FC236}">
                    <a16:creationId xmlns="" xmlns:a16="http://schemas.microsoft.com/office/drawing/2014/main" id="{7CA5DB01-49E9-4321-98E2-112DDFF00B5B}"/>
                  </a:ext>
                </a:extLst>
              </p:cNvPr>
              <p:cNvGrpSpPr/>
              <p:nvPr/>
            </p:nvGrpSpPr>
            <p:grpSpPr>
              <a:xfrm>
                <a:off x="5875261" y="2931082"/>
                <a:ext cx="317736" cy="386514"/>
                <a:chOff x="5105400" y="2362200"/>
                <a:chExt cx="212725" cy="258763"/>
              </a:xfrm>
              <a:solidFill>
                <a:schemeClr val="bg1"/>
              </a:solidFill>
            </p:grpSpPr>
            <p:sp>
              <p:nvSpPr>
                <p:cNvPr id="65" name="îṥľîďé">
                  <a:extLst>
                    <a:ext uri="{FF2B5EF4-FFF2-40B4-BE49-F238E27FC236}">
                      <a16:creationId xmlns="" xmlns:a16="http://schemas.microsoft.com/office/drawing/2014/main" id="{971CFCD7-45E4-43BC-8D53-694BCD86A455}"/>
                    </a:ext>
                  </a:extLst>
                </p:cNvPr>
                <p:cNvSpPr/>
                <p:nvPr/>
              </p:nvSpPr>
              <p:spPr bwMode="auto">
                <a:xfrm>
                  <a:off x="5197475" y="2606675"/>
                  <a:ext cx="25400" cy="14288"/>
                </a:xfrm>
                <a:custGeom>
                  <a:avLst/>
                  <a:gdLst/>
                  <a:ahLst/>
                  <a:cxnLst>
                    <a:cxn ang="0">
                      <a:pos x="7" y="0"/>
                    </a:cxn>
                    <a:cxn ang="0">
                      <a:pos x="3" y="0"/>
                    </a:cxn>
                    <a:cxn ang="0">
                      <a:pos x="0" y="2"/>
                    </a:cxn>
                    <a:cxn ang="0">
                      <a:pos x="0" y="2"/>
                    </a:cxn>
                    <a:cxn ang="0">
                      <a:pos x="3" y="5"/>
                    </a:cxn>
                    <a:cxn ang="0">
                      <a:pos x="7" y="5"/>
                    </a:cxn>
                    <a:cxn ang="0">
                      <a:pos x="9" y="2"/>
                    </a:cxn>
                    <a:cxn ang="0">
                      <a:pos x="9" y="2"/>
                    </a:cxn>
                    <a:cxn ang="0">
                      <a:pos x="7" y="0"/>
                    </a:cxn>
                  </a:cxnLst>
                  <a:rect l="0" t="0" r="r" b="b"/>
                  <a:pathLst>
                    <a:path w="9" h="5">
                      <a:moveTo>
                        <a:pt x="7" y="0"/>
                      </a:moveTo>
                      <a:cubicBezTo>
                        <a:pt x="3" y="0"/>
                        <a:pt x="3" y="0"/>
                        <a:pt x="3" y="0"/>
                      </a:cubicBezTo>
                      <a:cubicBezTo>
                        <a:pt x="1" y="0"/>
                        <a:pt x="0" y="1"/>
                        <a:pt x="0" y="2"/>
                      </a:cubicBezTo>
                      <a:cubicBezTo>
                        <a:pt x="0" y="2"/>
                        <a:pt x="0" y="2"/>
                        <a:pt x="0" y="2"/>
                      </a:cubicBezTo>
                      <a:cubicBezTo>
                        <a:pt x="0" y="4"/>
                        <a:pt x="1" y="5"/>
                        <a:pt x="3" y="5"/>
                      </a:cubicBezTo>
                      <a:cubicBezTo>
                        <a:pt x="7" y="5"/>
                        <a:pt x="7" y="5"/>
                        <a:pt x="7" y="5"/>
                      </a:cubicBezTo>
                      <a:cubicBezTo>
                        <a:pt x="8" y="5"/>
                        <a:pt x="9" y="4"/>
                        <a:pt x="9" y="2"/>
                      </a:cubicBezTo>
                      <a:cubicBezTo>
                        <a:pt x="9" y="2"/>
                        <a:pt x="9" y="2"/>
                        <a:pt x="9" y="2"/>
                      </a:cubicBezTo>
                      <a:cubicBezTo>
                        <a:pt x="9" y="1"/>
                        <a:pt x="8" y="0"/>
                        <a:pt x="7" y="0"/>
                      </a:cubicBezTo>
                    </a:path>
                  </a:pathLst>
                </a:custGeom>
                <a:grpFill/>
                <a:ln w="9525">
                  <a:noFill/>
                  <a:round/>
                  <a:headEnd/>
                  <a:tailEnd/>
                </a:ln>
              </p:spPr>
              <p:txBody>
                <a:bodyPr anchor="ctr"/>
                <a:lstStyle/>
                <a:p>
                  <a:pPr algn="ctr"/>
                  <a:endParaRPr/>
                </a:p>
              </p:txBody>
            </p:sp>
            <p:sp>
              <p:nvSpPr>
                <p:cNvPr id="66" name="íṥḷíḓè">
                  <a:extLst>
                    <a:ext uri="{FF2B5EF4-FFF2-40B4-BE49-F238E27FC236}">
                      <a16:creationId xmlns="" xmlns:a16="http://schemas.microsoft.com/office/drawing/2014/main" id="{8649FA56-781B-4DA3-95E0-518782918515}"/>
                    </a:ext>
                  </a:extLst>
                </p:cNvPr>
                <p:cNvSpPr/>
                <p:nvPr/>
              </p:nvSpPr>
              <p:spPr bwMode="auto">
                <a:xfrm>
                  <a:off x="5189538" y="2589213"/>
                  <a:ext cx="44450" cy="14288"/>
                </a:xfrm>
                <a:custGeom>
                  <a:avLst/>
                  <a:gdLst/>
                  <a:ahLst/>
                  <a:cxnLst>
                    <a:cxn ang="0">
                      <a:pos x="13" y="0"/>
                    </a:cxn>
                    <a:cxn ang="0">
                      <a:pos x="2" y="0"/>
                    </a:cxn>
                    <a:cxn ang="0">
                      <a:pos x="0" y="3"/>
                    </a:cxn>
                    <a:cxn ang="0">
                      <a:pos x="0" y="3"/>
                    </a:cxn>
                    <a:cxn ang="0">
                      <a:pos x="2" y="5"/>
                    </a:cxn>
                    <a:cxn ang="0">
                      <a:pos x="13" y="5"/>
                    </a:cxn>
                    <a:cxn ang="0">
                      <a:pos x="16" y="3"/>
                    </a:cxn>
                    <a:cxn ang="0">
                      <a:pos x="16" y="3"/>
                    </a:cxn>
                    <a:cxn ang="0">
                      <a:pos x="13" y="0"/>
                    </a:cxn>
                  </a:cxnLst>
                  <a:rect l="0" t="0" r="r" b="b"/>
                  <a:pathLst>
                    <a:path w="16" h="5">
                      <a:moveTo>
                        <a:pt x="13" y="0"/>
                      </a:moveTo>
                      <a:cubicBezTo>
                        <a:pt x="2" y="0"/>
                        <a:pt x="2" y="0"/>
                        <a:pt x="2" y="0"/>
                      </a:cubicBezTo>
                      <a:cubicBezTo>
                        <a:pt x="1" y="0"/>
                        <a:pt x="0" y="1"/>
                        <a:pt x="0" y="3"/>
                      </a:cubicBezTo>
                      <a:cubicBezTo>
                        <a:pt x="0" y="3"/>
                        <a:pt x="0" y="3"/>
                        <a:pt x="0" y="3"/>
                      </a:cubicBezTo>
                      <a:cubicBezTo>
                        <a:pt x="0" y="4"/>
                        <a:pt x="1" y="5"/>
                        <a:pt x="2" y="5"/>
                      </a:cubicBezTo>
                      <a:cubicBezTo>
                        <a:pt x="13" y="5"/>
                        <a:pt x="13" y="5"/>
                        <a:pt x="13" y="5"/>
                      </a:cubicBezTo>
                      <a:cubicBezTo>
                        <a:pt x="15" y="5"/>
                        <a:pt x="16" y="4"/>
                        <a:pt x="16" y="3"/>
                      </a:cubicBezTo>
                      <a:cubicBezTo>
                        <a:pt x="16" y="3"/>
                        <a:pt x="16" y="3"/>
                        <a:pt x="16" y="3"/>
                      </a:cubicBezTo>
                      <a:cubicBezTo>
                        <a:pt x="16" y="1"/>
                        <a:pt x="15" y="0"/>
                        <a:pt x="13" y="0"/>
                      </a:cubicBezTo>
                    </a:path>
                  </a:pathLst>
                </a:custGeom>
                <a:grpFill/>
                <a:ln w="9525">
                  <a:noFill/>
                  <a:round/>
                  <a:headEnd/>
                  <a:tailEnd/>
                </a:ln>
              </p:spPr>
              <p:txBody>
                <a:bodyPr anchor="ctr"/>
                <a:lstStyle/>
                <a:p>
                  <a:pPr algn="ctr"/>
                  <a:endParaRPr/>
                </a:p>
              </p:txBody>
            </p:sp>
            <p:sp>
              <p:nvSpPr>
                <p:cNvPr id="67" name="îṩļíḋe">
                  <a:extLst>
                    <a:ext uri="{FF2B5EF4-FFF2-40B4-BE49-F238E27FC236}">
                      <a16:creationId xmlns="" xmlns:a16="http://schemas.microsoft.com/office/drawing/2014/main" id="{78DA2E3B-E1CE-4013-9950-0621592E4BE5}"/>
                    </a:ext>
                  </a:extLst>
                </p:cNvPr>
                <p:cNvSpPr/>
                <p:nvPr/>
              </p:nvSpPr>
              <p:spPr bwMode="auto">
                <a:xfrm>
                  <a:off x="5181600" y="2570163"/>
                  <a:ext cx="58738" cy="19050"/>
                </a:xfrm>
                <a:custGeom>
                  <a:avLst/>
                  <a:gdLst/>
                  <a:ahLst/>
                  <a:cxnLst>
                    <a:cxn ang="0">
                      <a:pos x="18" y="0"/>
                    </a:cxn>
                    <a:cxn ang="0">
                      <a:pos x="4" y="0"/>
                    </a:cxn>
                    <a:cxn ang="0">
                      <a:pos x="0" y="3"/>
                    </a:cxn>
                    <a:cxn ang="0">
                      <a:pos x="0" y="3"/>
                    </a:cxn>
                    <a:cxn ang="0">
                      <a:pos x="4" y="7"/>
                    </a:cxn>
                    <a:cxn ang="0">
                      <a:pos x="18" y="7"/>
                    </a:cxn>
                    <a:cxn ang="0">
                      <a:pos x="21" y="3"/>
                    </a:cxn>
                    <a:cxn ang="0">
                      <a:pos x="21" y="3"/>
                    </a:cxn>
                    <a:cxn ang="0">
                      <a:pos x="18" y="0"/>
                    </a:cxn>
                  </a:cxnLst>
                  <a:rect l="0" t="0" r="r" b="b"/>
                  <a:pathLst>
                    <a:path w="21" h="7">
                      <a:moveTo>
                        <a:pt x="18" y="0"/>
                      </a:moveTo>
                      <a:cubicBezTo>
                        <a:pt x="4" y="0"/>
                        <a:pt x="4" y="0"/>
                        <a:pt x="4" y="0"/>
                      </a:cubicBezTo>
                      <a:cubicBezTo>
                        <a:pt x="2" y="0"/>
                        <a:pt x="0" y="1"/>
                        <a:pt x="0" y="3"/>
                      </a:cubicBezTo>
                      <a:cubicBezTo>
                        <a:pt x="0" y="3"/>
                        <a:pt x="0" y="3"/>
                        <a:pt x="0" y="3"/>
                      </a:cubicBezTo>
                      <a:cubicBezTo>
                        <a:pt x="0" y="5"/>
                        <a:pt x="2" y="7"/>
                        <a:pt x="4" y="7"/>
                      </a:cubicBezTo>
                      <a:cubicBezTo>
                        <a:pt x="18" y="7"/>
                        <a:pt x="18" y="7"/>
                        <a:pt x="18" y="7"/>
                      </a:cubicBezTo>
                      <a:cubicBezTo>
                        <a:pt x="20" y="7"/>
                        <a:pt x="21" y="5"/>
                        <a:pt x="21" y="3"/>
                      </a:cubicBezTo>
                      <a:cubicBezTo>
                        <a:pt x="21" y="3"/>
                        <a:pt x="21" y="3"/>
                        <a:pt x="21" y="3"/>
                      </a:cubicBezTo>
                      <a:cubicBezTo>
                        <a:pt x="21" y="1"/>
                        <a:pt x="20" y="0"/>
                        <a:pt x="18" y="0"/>
                      </a:cubicBezTo>
                    </a:path>
                  </a:pathLst>
                </a:custGeom>
                <a:grpFill/>
                <a:ln w="9525">
                  <a:noFill/>
                  <a:round/>
                  <a:headEnd/>
                  <a:tailEnd/>
                </a:ln>
              </p:spPr>
              <p:txBody>
                <a:bodyPr anchor="ctr"/>
                <a:lstStyle/>
                <a:p>
                  <a:pPr algn="ctr"/>
                  <a:endParaRPr/>
                </a:p>
              </p:txBody>
            </p:sp>
            <p:sp>
              <p:nvSpPr>
                <p:cNvPr id="68" name="ï$ļídè">
                  <a:extLst>
                    <a:ext uri="{FF2B5EF4-FFF2-40B4-BE49-F238E27FC236}">
                      <a16:creationId xmlns="" xmlns:a16="http://schemas.microsoft.com/office/drawing/2014/main" id="{1212E49E-D6AA-477A-B729-B2D0BE24A3C7}"/>
                    </a:ext>
                  </a:extLst>
                </p:cNvPr>
                <p:cNvSpPr/>
                <p:nvPr/>
              </p:nvSpPr>
              <p:spPr bwMode="auto">
                <a:xfrm>
                  <a:off x="5207000" y="2362200"/>
                  <a:ext cx="11113" cy="25400"/>
                </a:xfrm>
                <a:prstGeom prst="rect">
                  <a:avLst/>
                </a:prstGeom>
                <a:grpFill/>
                <a:ln w="9525">
                  <a:noFill/>
                  <a:miter lim="800000"/>
                  <a:headEnd/>
                  <a:tailEnd/>
                </a:ln>
              </p:spPr>
              <p:txBody>
                <a:bodyPr anchor="ctr"/>
                <a:lstStyle/>
                <a:p>
                  <a:pPr algn="ctr"/>
                  <a:endParaRPr/>
                </a:p>
              </p:txBody>
            </p:sp>
            <p:sp>
              <p:nvSpPr>
                <p:cNvPr id="69" name="iṡ1iḋê">
                  <a:extLst>
                    <a:ext uri="{FF2B5EF4-FFF2-40B4-BE49-F238E27FC236}">
                      <a16:creationId xmlns="" xmlns:a16="http://schemas.microsoft.com/office/drawing/2014/main" id="{DA2D2A3D-7642-4539-B534-CFC8B5142DB2}"/>
                    </a:ext>
                  </a:extLst>
                </p:cNvPr>
                <p:cNvSpPr/>
                <p:nvPr/>
              </p:nvSpPr>
              <p:spPr bwMode="auto">
                <a:xfrm>
                  <a:off x="5207000" y="2362200"/>
                  <a:ext cx="11113" cy="25400"/>
                </a:xfrm>
                <a:prstGeom prst="rect">
                  <a:avLst/>
                </a:prstGeom>
                <a:grpFill/>
                <a:ln w="9525">
                  <a:noFill/>
                  <a:miter lim="800000"/>
                  <a:headEnd/>
                  <a:tailEnd/>
                </a:ln>
              </p:spPr>
              <p:txBody>
                <a:bodyPr anchor="ctr"/>
                <a:lstStyle/>
                <a:p>
                  <a:pPr algn="ctr"/>
                  <a:endParaRPr/>
                </a:p>
              </p:txBody>
            </p:sp>
            <p:sp>
              <p:nvSpPr>
                <p:cNvPr id="70" name="ï$1íḍé">
                  <a:extLst>
                    <a:ext uri="{FF2B5EF4-FFF2-40B4-BE49-F238E27FC236}">
                      <a16:creationId xmlns="" xmlns:a16="http://schemas.microsoft.com/office/drawing/2014/main" id="{295D989C-30C1-438F-8EDC-ED83056EBDED}"/>
                    </a:ext>
                  </a:extLst>
                </p:cNvPr>
                <p:cNvSpPr/>
                <p:nvPr/>
              </p:nvSpPr>
              <p:spPr bwMode="auto">
                <a:xfrm>
                  <a:off x="5262563" y="2387600"/>
                  <a:ext cx="25400" cy="25400"/>
                </a:xfrm>
                <a:custGeom>
                  <a:avLst/>
                  <a:gdLst/>
                  <a:ahLst/>
                  <a:cxnLst>
                    <a:cxn ang="0">
                      <a:pos x="10" y="0"/>
                    </a:cxn>
                    <a:cxn ang="0">
                      <a:pos x="0" y="11"/>
                    </a:cxn>
                    <a:cxn ang="0">
                      <a:pos x="5" y="16"/>
                    </a:cxn>
                    <a:cxn ang="0">
                      <a:pos x="16" y="4"/>
                    </a:cxn>
                    <a:cxn ang="0">
                      <a:pos x="10" y="0"/>
                    </a:cxn>
                  </a:cxnLst>
                  <a:rect l="0" t="0" r="r" b="b"/>
                  <a:pathLst>
                    <a:path w="16" h="16">
                      <a:moveTo>
                        <a:pt x="10" y="0"/>
                      </a:moveTo>
                      <a:lnTo>
                        <a:pt x="0" y="11"/>
                      </a:lnTo>
                      <a:lnTo>
                        <a:pt x="5" y="16"/>
                      </a:lnTo>
                      <a:lnTo>
                        <a:pt x="16" y="4"/>
                      </a:lnTo>
                      <a:lnTo>
                        <a:pt x="10" y="0"/>
                      </a:lnTo>
                      <a:close/>
                    </a:path>
                  </a:pathLst>
                </a:custGeom>
                <a:grpFill/>
                <a:ln w="9525">
                  <a:noFill/>
                  <a:round/>
                  <a:headEnd/>
                  <a:tailEnd/>
                </a:ln>
              </p:spPr>
              <p:txBody>
                <a:bodyPr anchor="ctr"/>
                <a:lstStyle/>
                <a:p>
                  <a:pPr algn="ctr"/>
                  <a:endParaRPr/>
                </a:p>
              </p:txBody>
            </p:sp>
            <p:sp>
              <p:nvSpPr>
                <p:cNvPr id="71" name="íşlîḋê">
                  <a:extLst>
                    <a:ext uri="{FF2B5EF4-FFF2-40B4-BE49-F238E27FC236}">
                      <a16:creationId xmlns="" xmlns:a16="http://schemas.microsoft.com/office/drawing/2014/main" id="{22688B41-75DA-4F54-9C14-A0C4111369DF}"/>
                    </a:ext>
                  </a:extLst>
                </p:cNvPr>
                <p:cNvSpPr/>
                <p:nvPr/>
              </p:nvSpPr>
              <p:spPr bwMode="auto">
                <a:xfrm>
                  <a:off x="5262563" y="2387600"/>
                  <a:ext cx="25400" cy="25400"/>
                </a:xfrm>
                <a:custGeom>
                  <a:avLst/>
                  <a:gdLst/>
                  <a:ahLst/>
                  <a:cxnLst>
                    <a:cxn ang="0">
                      <a:pos x="10" y="0"/>
                    </a:cxn>
                    <a:cxn ang="0">
                      <a:pos x="0" y="11"/>
                    </a:cxn>
                    <a:cxn ang="0">
                      <a:pos x="5" y="16"/>
                    </a:cxn>
                    <a:cxn ang="0">
                      <a:pos x="16" y="4"/>
                    </a:cxn>
                    <a:cxn ang="0">
                      <a:pos x="10" y="0"/>
                    </a:cxn>
                  </a:cxnLst>
                  <a:rect l="0" t="0" r="r" b="b"/>
                  <a:pathLst>
                    <a:path w="16" h="16">
                      <a:moveTo>
                        <a:pt x="10" y="0"/>
                      </a:moveTo>
                      <a:lnTo>
                        <a:pt x="0" y="11"/>
                      </a:lnTo>
                      <a:lnTo>
                        <a:pt x="5" y="16"/>
                      </a:lnTo>
                      <a:lnTo>
                        <a:pt x="16" y="4"/>
                      </a:lnTo>
                      <a:lnTo>
                        <a:pt x="10" y="0"/>
                      </a:lnTo>
                    </a:path>
                  </a:pathLst>
                </a:custGeom>
                <a:grpFill/>
                <a:ln w="9525">
                  <a:noFill/>
                  <a:round/>
                  <a:headEnd/>
                  <a:tailEnd/>
                </a:ln>
              </p:spPr>
              <p:txBody>
                <a:bodyPr anchor="ctr"/>
                <a:lstStyle/>
                <a:p>
                  <a:pPr algn="ctr"/>
                  <a:endParaRPr/>
                </a:p>
              </p:txBody>
            </p:sp>
            <p:sp>
              <p:nvSpPr>
                <p:cNvPr id="72" name="iṩlîḑe">
                  <a:extLst>
                    <a:ext uri="{FF2B5EF4-FFF2-40B4-BE49-F238E27FC236}">
                      <a16:creationId xmlns="" xmlns:a16="http://schemas.microsoft.com/office/drawing/2014/main" id="{1AD63ACE-0012-4ECA-AE37-E50811192435}"/>
                    </a:ext>
                  </a:extLst>
                </p:cNvPr>
                <p:cNvSpPr/>
                <p:nvPr/>
              </p:nvSpPr>
              <p:spPr bwMode="auto">
                <a:xfrm>
                  <a:off x="5289550" y="2455863"/>
                  <a:ext cx="28575" cy="14288"/>
                </a:xfrm>
                <a:custGeom>
                  <a:avLst/>
                  <a:gdLst/>
                  <a:ahLst/>
                  <a:cxnLst>
                    <a:cxn ang="0">
                      <a:pos x="16" y="0"/>
                    </a:cxn>
                    <a:cxn ang="0">
                      <a:pos x="0" y="1"/>
                    </a:cxn>
                    <a:cxn ang="0">
                      <a:pos x="2" y="9"/>
                    </a:cxn>
                    <a:cxn ang="0">
                      <a:pos x="18" y="7"/>
                    </a:cxn>
                    <a:cxn ang="0">
                      <a:pos x="16" y="0"/>
                    </a:cxn>
                  </a:cxnLst>
                  <a:rect l="0" t="0" r="r" b="b"/>
                  <a:pathLst>
                    <a:path w="18" h="9">
                      <a:moveTo>
                        <a:pt x="16" y="0"/>
                      </a:moveTo>
                      <a:lnTo>
                        <a:pt x="0" y="1"/>
                      </a:lnTo>
                      <a:lnTo>
                        <a:pt x="2" y="9"/>
                      </a:lnTo>
                      <a:lnTo>
                        <a:pt x="18" y="7"/>
                      </a:lnTo>
                      <a:lnTo>
                        <a:pt x="16" y="0"/>
                      </a:lnTo>
                      <a:close/>
                    </a:path>
                  </a:pathLst>
                </a:custGeom>
                <a:grpFill/>
                <a:ln w="9525">
                  <a:noFill/>
                  <a:round/>
                  <a:headEnd/>
                  <a:tailEnd/>
                </a:ln>
              </p:spPr>
              <p:txBody>
                <a:bodyPr anchor="ctr"/>
                <a:lstStyle/>
                <a:p>
                  <a:pPr algn="ctr"/>
                  <a:endParaRPr/>
                </a:p>
              </p:txBody>
            </p:sp>
            <p:sp>
              <p:nvSpPr>
                <p:cNvPr id="73" name="iŝḻïďè">
                  <a:extLst>
                    <a:ext uri="{FF2B5EF4-FFF2-40B4-BE49-F238E27FC236}">
                      <a16:creationId xmlns="" xmlns:a16="http://schemas.microsoft.com/office/drawing/2014/main" id="{4BAC481C-7204-437B-908F-1B25E58EAAB6}"/>
                    </a:ext>
                  </a:extLst>
                </p:cNvPr>
                <p:cNvSpPr/>
                <p:nvPr/>
              </p:nvSpPr>
              <p:spPr bwMode="auto">
                <a:xfrm>
                  <a:off x="5289550" y="2455863"/>
                  <a:ext cx="28575" cy="14288"/>
                </a:xfrm>
                <a:custGeom>
                  <a:avLst/>
                  <a:gdLst/>
                  <a:ahLst/>
                  <a:cxnLst>
                    <a:cxn ang="0">
                      <a:pos x="16" y="0"/>
                    </a:cxn>
                    <a:cxn ang="0">
                      <a:pos x="0" y="1"/>
                    </a:cxn>
                    <a:cxn ang="0">
                      <a:pos x="2" y="9"/>
                    </a:cxn>
                    <a:cxn ang="0">
                      <a:pos x="18" y="7"/>
                    </a:cxn>
                    <a:cxn ang="0">
                      <a:pos x="16" y="0"/>
                    </a:cxn>
                  </a:cxnLst>
                  <a:rect l="0" t="0" r="r" b="b"/>
                  <a:pathLst>
                    <a:path w="18" h="9">
                      <a:moveTo>
                        <a:pt x="16" y="0"/>
                      </a:moveTo>
                      <a:lnTo>
                        <a:pt x="0" y="1"/>
                      </a:lnTo>
                      <a:lnTo>
                        <a:pt x="2" y="9"/>
                      </a:lnTo>
                      <a:lnTo>
                        <a:pt x="18" y="7"/>
                      </a:lnTo>
                      <a:lnTo>
                        <a:pt x="16" y="0"/>
                      </a:lnTo>
                    </a:path>
                  </a:pathLst>
                </a:custGeom>
                <a:grpFill/>
                <a:ln w="9525">
                  <a:noFill/>
                  <a:round/>
                  <a:headEnd/>
                  <a:tailEnd/>
                </a:ln>
              </p:spPr>
              <p:txBody>
                <a:bodyPr anchor="ctr"/>
                <a:lstStyle/>
                <a:p>
                  <a:pPr algn="ctr"/>
                  <a:endParaRPr/>
                </a:p>
              </p:txBody>
            </p:sp>
            <p:sp>
              <p:nvSpPr>
                <p:cNvPr id="74" name="iśľiḑé">
                  <a:extLst>
                    <a:ext uri="{FF2B5EF4-FFF2-40B4-BE49-F238E27FC236}">
                      <a16:creationId xmlns="" xmlns:a16="http://schemas.microsoft.com/office/drawing/2014/main" id="{DFF729E6-7B34-416A-87F4-5583D8D156E4}"/>
                    </a:ext>
                  </a:extLst>
                </p:cNvPr>
                <p:cNvSpPr/>
                <p:nvPr/>
              </p:nvSpPr>
              <p:spPr bwMode="auto">
                <a:xfrm>
                  <a:off x="5270500" y="2517775"/>
                  <a:ext cx="25400" cy="22225"/>
                </a:xfrm>
                <a:custGeom>
                  <a:avLst/>
                  <a:gdLst/>
                  <a:ahLst/>
                  <a:cxnLst>
                    <a:cxn ang="0">
                      <a:pos x="4" y="0"/>
                    </a:cxn>
                    <a:cxn ang="0">
                      <a:pos x="0" y="5"/>
                    </a:cxn>
                    <a:cxn ang="0">
                      <a:pos x="12" y="14"/>
                    </a:cxn>
                    <a:cxn ang="0">
                      <a:pos x="16" y="8"/>
                    </a:cxn>
                    <a:cxn ang="0">
                      <a:pos x="4" y="0"/>
                    </a:cxn>
                  </a:cxnLst>
                  <a:rect l="0" t="0" r="r" b="b"/>
                  <a:pathLst>
                    <a:path w="16" h="14">
                      <a:moveTo>
                        <a:pt x="4" y="0"/>
                      </a:moveTo>
                      <a:lnTo>
                        <a:pt x="0" y="5"/>
                      </a:lnTo>
                      <a:lnTo>
                        <a:pt x="12" y="14"/>
                      </a:lnTo>
                      <a:lnTo>
                        <a:pt x="16" y="8"/>
                      </a:lnTo>
                      <a:lnTo>
                        <a:pt x="4" y="0"/>
                      </a:lnTo>
                      <a:close/>
                    </a:path>
                  </a:pathLst>
                </a:custGeom>
                <a:grpFill/>
                <a:ln w="9525">
                  <a:noFill/>
                  <a:round/>
                  <a:headEnd/>
                  <a:tailEnd/>
                </a:ln>
              </p:spPr>
              <p:txBody>
                <a:bodyPr anchor="ctr"/>
                <a:lstStyle/>
                <a:p>
                  <a:pPr algn="ctr"/>
                  <a:endParaRPr/>
                </a:p>
              </p:txBody>
            </p:sp>
            <p:sp>
              <p:nvSpPr>
                <p:cNvPr id="75" name="î$lïḍé">
                  <a:extLst>
                    <a:ext uri="{FF2B5EF4-FFF2-40B4-BE49-F238E27FC236}">
                      <a16:creationId xmlns="" xmlns:a16="http://schemas.microsoft.com/office/drawing/2014/main" id="{0FAA2BC7-4A7E-47B0-B56B-9F762B4BE668}"/>
                    </a:ext>
                  </a:extLst>
                </p:cNvPr>
                <p:cNvSpPr/>
                <p:nvPr/>
              </p:nvSpPr>
              <p:spPr bwMode="auto">
                <a:xfrm>
                  <a:off x="5270500" y="2517775"/>
                  <a:ext cx="25400" cy="22225"/>
                </a:xfrm>
                <a:custGeom>
                  <a:avLst/>
                  <a:gdLst/>
                  <a:ahLst/>
                  <a:cxnLst>
                    <a:cxn ang="0">
                      <a:pos x="4" y="0"/>
                    </a:cxn>
                    <a:cxn ang="0">
                      <a:pos x="0" y="5"/>
                    </a:cxn>
                    <a:cxn ang="0">
                      <a:pos x="12" y="14"/>
                    </a:cxn>
                    <a:cxn ang="0">
                      <a:pos x="16" y="8"/>
                    </a:cxn>
                    <a:cxn ang="0">
                      <a:pos x="4" y="0"/>
                    </a:cxn>
                  </a:cxnLst>
                  <a:rect l="0" t="0" r="r" b="b"/>
                  <a:pathLst>
                    <a:path w="16" h="14">
                      <a:moveTo>
                        <a:pt x="4" y="0"/>
                      </a:moveTo>
                      <a:lnTo>
                        <a:pt x="0" y="5"/>
                      </a:lnTo>
                      <a:lnTo>
                        <a:pt x="12" y="14"/>
                      </a:lnTo>
                      <a:lnTo>
                        <a:pt x="16" y="8"/>
                      </a:lnTo>
                      <a:lnTo>
                        <a:pt x="4" y="0"/>
                      </a:lnTo>
                    </a:path>
                  </a:pathLst>
                </a:custGeom>
                <a:grpFill/>
                <a:ln w="9525">
                  <a:noFill/>
                  <a:round/>
                  <a:headEnd/>
                  <a:tailEnd/>
                </a:ln>
              </p:spPr>
              <p:txBody>
                <a:bodyPr anchor="ctr"/>
                <a:lstStyle/>
                <a:p>
                  <a:pPr algn="ctr"/>
                  <a:endParaRPr/>
                </a:p>
              </p:txBody>
            </p:sp>
            <p:sp>
              <p:nvSpPr>
                <p:cNvPr id="76" name="íś1iďe">
                  <a:extLst>
                    <a:ext uri="{FF2B5EF4-FFF2-40B4-BE49-F238E27FC236}">
                      <a16:creationId xmlns="" xmlns:a16="http://schemas.microsoft.com/office/drawing/2014/main" id="{F2E71474-C1D0-4C60-B6A5-7821995263DD}"/>
                    </a:ext>
                  </a:extLst>
                </p:cNvPr>
                <p:cNvSpPr/>
                <p:nvPr/>
              </p:nvSpPr>
              <p:spPr bwMode="auto">
                <a:xfrm>
                  <a:off x="5133975" y="2386013"/>
                  <a:ext cx="25400" cy="23813"/>
                </a:xfrm>
                <a:custGeom>
                  <a:avLst/>
                  <a:gdLst/>
                  <a:ahLst/>
                  <a:cxnLst>
                    <a:cxn ang="0">
                      <a:pos x="5" y="0"/>
                    </a:cxn>
                    <a:cxn ang="0">
                      <a:pos x="0" y="5"/>
                    </a:cxn>
                    <a:cxn ang="0">
                      <a:pos x="12" y="15"/>
                    </a:cxn>
                    <a:cxn ang="0">
                      <a:pos x="16" y="12"/>
                    </a:cxn>
                    <a:cxn ang="0">
                      <a:pos x="5" y="0"/>
                    </a:cxn>
                  </a:cxnLst>
                  <a:rect l="0" t="0" r="r" b="b"/>
                  <a:pathLst>
                    <a:path w="16" h="15">
                      <a:moveTo>
                        <a:pt x="5" y="0"/>
                      </a:moveTo>
                      <a:lnTo>
                        <a:pt x="0" y="5"/>
                      </a:lnTo>
                      <a:lnTo>
                        <a:pt x="12" y="15"/>
                      </a:lnTo>
                      <a:lnTo>
                        <a:pt x="16" y="12"/>
                      </a:lnTo>
                      <a:lnTo>
                        <a:pt x="5" y="0"/>
                      </a:lnTo>
                      <a:close/>
                    </a:path>
                  </a:pathLst>
                </a:custGeom>
                <a:grpFill/>
                <a:ln w="9525">
                  <a:noFill/>
                  <a:round/>
                  <a:headEnd/>
                  <a:tailEnd/>
                </a:ln>
              </p:spPr>
              <p:txBody>
                <a:bodyPr anchor="ctr"/>
                <a:lstStyle/>
                <a:p>
                  <a:pPr algn="ctr"/>
                  <a:endParaRPr/>
                </a:p>
              </p:txBody>
            </p:sp>
            <p:sp>
              <p:nvSpPr>
                <p:cNvPr id="77" name="îśḻîdé">
                  <a:extLst>
                    <a:ext uri="{FF2B5EF4-FFF2-40B4-BE49-F238E27FC236}">
                      <a16:creationId xmlns="" xmlns:a16="http://schemas.microsoft.com/office/drawing/2014/main" id="{CBC682B4-022B-42D4-91A7-CDE21A62A64F}"/>
                    </a:ext>
                  </a:extLst>
                </p:cNvPr>
                <p:cNvSpPr/>
                <p:nvPr/>
              </p:nvSpPr>
              <p:spPr bwMode="auto">
                <a:xfrm>
                  <a:off x="5133975" y="2386013"/>
                  <a:ext cx="25400" cy="23813"/>
                </a:xfrm>
                <a:custGeom>
                  <a:avLst/>
                  <a:gdLst/>
                  <a:ahLst/>
                  <a:cxnLst>
                    <a:cxn ang="0">
                      <a:pos x="5" y="0"/>
                    </a:cxn>
                    <a:cxn ang="0">
                      <a:pos x="0" y="5"/>
                    </a:cxn>
                    <a:cxn ang="0">
                      <a:pos x="12" y="15"/>
                    </a:cxn>
                    <a:cxn ang="0">
                      <a:pos x="16" y="12"/>
                    </a:cxn>
                    <a:cxn ang="0">
                      <a:pos x="5" y="0"/>
                    </a:cxn>
                  </a:cxnLst>
                  <a:rect l="0" t="0" r="r" b="b"/>
                  <a:pathLst>
                    <a:path w="16" h="15">
                      <a:moveTo>
                        <a:pt x="5" y="0"/>
                      </a:moveTo>
                      <a:lnTo>
                        <a:pt x="0" y="5"/>
                      </a:lnTo>
                      <a:lnTo>
                        <a:pt x="12" y="15"/>
                      </a:lnTo>
                      <a:lnTo>
                        <a:pt x="16" y="12"/>
                      </a:lnTo>
                      <a:lnTo>
                        <a:pt x="5" y="0"/>
                      </a:lnTo>
                    </a:path>
                  </a:pathLst>
                </a:custGeom>
                <a:grpFill/>
                <a:ln w="9525">
                  <a:noFill/>
                  <a:round/>
                  <a:headEnd/>
                  <a:tailEnd/>
                </a:ln>
              </p:spPr>
              <p:txBody>
                <a:bodyPr anchor="ctr"/>
                <a:lstStyle/>
                <a:p>
                  <a:pPr algn="ctr"/>
                  <a:endParaRPr/>
                </a:p>
              </p:txBody>
            </p:sp>
            <p:sp>
              <p:nvSpPr>
                <p:cNvPr id="78" name="iṣḷïdé">
                  <a:extLst>
                    <a:ext uri="{FF2B5EF4-FFF2-40B4-BE49-F238E27FC236}">
                      <a16:creationId xmlns="" xmlns:a16="http://schemas.microsoft.com/office/drawing/2014/main" id="{99F79210-9141-410B-934A-192E7320F3EF}"/>
                    </a:ext>
                  </a:extLst>
                </p:cNvPr>
                <p:cNvSpPr/>
                <p:nvPr/>
              </p:nvSpPr>
              <p:spPr bwMode="auto">
                <a:xfrm>
                  <a:off x="5105400" y="2455863"/>
                  <a:ext cx="25400" cy="11113"/>
                </a:xfrm>
                <a:custGeom>
                  <a:avLst/>
                  <a:gdLst/>
                  <a:ahLst/>
                  <a:cxnLst>
                    <a:cxn ang="0">
                      <a:pos x="0" y="0"/>
                    </a:cxn>
                    <a:cxn ang="0">
                      <a:pos x="0" y="7"/>
                    </a:cxn>
                    <a:cxn ang="0">
                      <a:pos x="16" y="7"/>
                    </a:cxn>
                    <a:cxn ang="0">
                      <a:pos x="16" y="1"/>
                    </a:cxn>
                    <a:cxn ang="0">
                      <a:pos x="0" y="0"/>
                    </a:cxn>
                  </a:cxnLst>
                  <a:rect l="0" t="0" r="r" b="b"/>
                  <a:pathLst>
                    <a:path w="16" h="7">
                      <a:moveTo>
                        <a:pt x="0" y="0"/>
                      </a:moveTo>
                      <a:lnTo>
                        <a:pt x="0" y="7"/>
                      </a:lnTo>
                      <a:lnTo>
                        <a:pt x="16" y="7"/>
                      </a:lnTo>
                      <a:lnTo>
                        <a:pt x="16" y="1"/>
                      </a:lnTo>
                      <a:lnTo>
                        <a:pt x="0" y="0"/>
                      </a:lnTo>
                      <a:close/>
                    </a:path>
                  </a:pathLst>
                </a:custGeom>
                <a:grpFill/>
                <a:ln w="9525">
                  <a:noFill/>
                  <a:round/>
                  <a:headEnd/>
                  <a:tailEnd/>
                </a:ln>
              </p:spPr>
              <p:txBody>
                <a:bodyPr anchor="ctr"/>
                <a:lstStyle/>
                <a:p>
                  <a:pPr algn="ctr"/>
                  <a:endParaRPr/>
                </a:p>
              </p:txBody>
            </p:sp>
            <p:sp>
              <p:nvSpPr>
                <p:cNvPr id="79" name="ïšlîḋe">
                  <a:extLst>
                    <a:ext uri="{FF2B5EF4-FFF2-40B4-BE49-F238E27FC236}">
                      <a16:creationId xmlns="" xmlns:a16="http://schemas.microsoft.com/office/drawing/2014/main" id="{CA710E78-06DB-4F0C-BF0F-1D3F3D247D2E}"/>
                    </a:ext>
                  </a:extLst>
                </p:cNvPr>
                <p:cNvSpPr/>
                <p:nvPr/>
              </p:nvSpPr>
              <p:spPr bwMode="auto">
                <a:xfrm>
                  <a:off x="5105400" y="2455863"/>
                  <a:ext cx="25400" cy="11113"/>
                </a:xfrm>
                <a:custGeom>
                  <a:avLst/>
                  <a:gdLst/>
                  <a:ahLst/>
                  <a:cxnLst>
                    <a:cxn ang="0">
                      <a:pos x="0" y="0"/>
                    </a:cxn>
                    <a:cxn ang="0">
                      <a:pos x="0" y="7"/>
                    </a:cxn>
                    <a:cxn ang="0">
                      <a:pos x="16" y="7"/>
                    </a:cxn>
                    <a:cxn ang="0">
                      <a:pos x="16" y="1"/>
                    </a:cxn>
                    <a:cxn ang="0">
                      <a:pos x="0" y="0"/>
                    </a:cxn>
                  </a:cxnLst>
                  <a:rect l="0" t="0" r="r" b="b"/>
                  <a:pathLst>
                    <a:path w="16" h="7">
                      <a:moveTo>
                        <a:pt x="0" y="0"/>
                      </a:moveTo>
                      <a:lnTo>
                        <a:pt x="0" y="7"/>
                      </a:lnTo>
                      <a:lnTo>
                        <a:pt x="16" y="7"/>
                      </a:lnTo>
                      <a:lnTo>
                        <a:pt x="16" y="1"/>
                      </a:lnTo>
                      <a:lnTo>
                        <a:pt x="0" y="0"/>
                      </a:lnTo>
                    </a:path>
                  </a:pathLst>
                </a:custGeom>
                <a:grpFill/>
                <a:ln w="9525">
                  <a:noFill/>
                  <a:round/>
                  <a:headEnd/>
                  <a:tailEnd/>
                </a:ln>
              </p:spPr>
              <p:txBody>
                <a:bodyPr anchor="ctr"/>
                <a:lstStyle/>
                <a:p>
                  <a:pPr algn="ctr"/>
                  <a:endParaRPr/>
                </a:p>
              </p:txBody>
            </p:sp>
            <p:sp>
              <p:nvSpPr>
                <p:cNvPr id="80" name="iṡľîde">
                  <a:extLst>
                    <a:ext uri="{FF2B5EF4-FFF2-40B4-BE49-F238E27FC236}">
                      <a16:creationId xmlns="" xmlns:a16="http://schemas.microsoft.com/office/drawing/2014/main" id="{2F23399A-386A-4DAE-9E50-CF25B4C30704}"/>
                    </a:ext>
                  </a:extLst>
                </p:cNvPr>
                <p:cNvSpPr/>
                <p:nvPr/>
              </p:nvSpPr>
              <p:spPr bwMode="auto">
                <a:xfrm>
                  <a:off x="5124450" y="2514600"/>
                  <a:ext cx="28575" cy="25400"/>
                </a:xfrm>
                <a:custGeom>
                  <a:avLst/>
                  <a:gdLst/>
                  <a:ahLst/>
                  <a:cxnLst>
                    <a:cxn ang="0">
                      <a:pos x="13" y="0"/>
                    </a:cxn>
                    <a:cxn ang="0">
                      <a:pos x="0" y="10"/>
                    </a:cxn>
                    <a:cxn ang="0">
                      <a:pos x="4" y="16"/>
                    </a:cxn>
                    <a:cxn ang="0">
                      <a:pos x="18" y="5"/>
                    </a:cxn>
                    <a:cxn ang="0">
                      <a:pos x="13" y="0"/>
                    </a:cxn>
                  </a:cxnLst>
                  <a:rect l="0" t="0" r="r" b="b"/>
                  <a:pathLst>
                    <a:path w="18" h="16">
                      <a:moveTo>
                        <a:pt x="13" y="0"/>
                      </a:moveTo>
                      <a:lnTo>
                        <a:pt x="0" y="10"/>
                      </a:lnTo>
                      <a:lnTo>
                        <a:pt x="4" y="16"/>
                      </a:lnTo>
                      <a:lnTo>
                        <a:pt x="18" y="5"/>
                      </a:lnTo>
                      <a:lnTo>
                        <a:pt x="13" y="0"/>
                      </a:lnTo>
                      <a:close/>
                    </a:path>
                  </a:pathLst>
                </a:custGeom>
                <a:grpFill/>
                <a:ln w="9525">
                  <a:noFill/>
                  <a:round/>
                  <a:headEnd/>
                  <a:tailEnd/>
                </a:ln>
              </p:spPr>
              <p:txBody>
                <a:bodyPr anchor="ctr"/>
                <a:lstStyle/>
                <a:p>
                  <a:pPr algn="ctr"/>
                  <a:endParaRPr/>
                </a:p>
              </p:txBody>
            </p:sp>
            <p:sp>
              <p:nvSpPr>
                <p:cNvPr id="81" name="îś1îdè">
                  <a:extLst>
                    <a:ext uri="{FF2B5EF4-FFF2-40B4-BE49-F238E27FC236}">
                      <a16:creationId xmlns="" xmlns:a16="http://schemas.microsoft.com/office/drawing/2014/main" id="{573E6CFB-04B4-45A8-B1BC-F08C8C76FACA}"/>
                    </a:ext>
                  </a:extLst>
                </p:cNvPr>
                <p:cNvSpPr/>
                <p:nvPr/>
              </p:nvSpPr>
              <p:spPr bwMode="auto">
                <a:xfrm>
                  <a:off x="5124450" y="2514600"/>
                  <a:ext cx="28575" cy="25400"/>
                </a:xfrm>
                <a:custGeom>
                  <a:avLst/>
                  <a:gdLst/>
                  <a:ahLst/>
                  <a:cxnLst>
                    <a:cxn ang="0">
                      <a:pos x="13" y="0"/>
                    </a:cxn>
                    <a:cxn ang="0">
                      <a:pos x="0" y="10"/>
                    </a:cxn>
                    <a:cxn ang="0">
                      <a:pos x="4" y="16"/>
                    </a:cxn>
                    <a:cxn ang="0">
                      <a:pos x="18" y="5"/>
                    </a:cxn>
                    <a:cxn ang="0">
                      <a:pos x="13" y="0"/>
                    </a:cxn>
                  </a:cxnLst>
                  <a:rect l="0" t="0" r="r" b="b"/>
                  <a:pathLst>
                    <a:path w="18" h="16">
                      <a:moveTo>
                        <a:pt x="13" y="0"/>
                      </a:moveTo>
                      <a:lnTo>
                        <a:pt x="0" y="10"/>
                      </a:lnTo>
                      <a:lnTo>
                        <a:pt x="4" y="16"/>
                      </a:lnTo>
                      <a:lnTo>
                        <a:pt x="18" y="5"/>
                      </a:lnTo>
                      <a:lnTo>
                        <a:pt x="13" y="0"/>
                      </a:lnTo>
                    </a:path>
                  </a:pathLst>
                </a:custGeom>
                <a:grpFill/>
                <a:ln w="9525">
                  <a:noFill/>
                  <a:round/>
                  <a:headEnd/>
                  <a:tailEnd/>
                </a:ln>
              </p:spPr>
              <p:txBody>
                <a:bodyPr anchor="ctr"/>
                <a:lstStyle/>
                <a:p>
                  <a:pPr algn="ctr"/>
                  <a:endParaRPr/>
                </a:p>
              </p:txBody>
            </p:sp>
            <p:sp>
              <p:nvSpPr>
                <p:cNvPr id="82" name="ïSḷîḋé">
                  <a:extLst>
                    <a:ext uri="{FF2B5EF4-FFF2-40B4-BE49-F238E27FC236}">
                      <a16:creationId xmlns="" xmlns:a16="http://schemas.microsoft.com/office/drawing/2014/main" id="{222D7111-1AE6-485E-B31E-265BA1D46C18}"/>
                    </a:ext>
                  </a:extLst>
                </p:cNvPr>
                <p:cNvSpPr/>
                <p:nvPr/>
              </p:nvSpPr>
              <p:spPr bwMode="auto">
                <a:xfrm>
                  <a:off x="5214938" y="2492375"/>
                  <a:ext cx="11113" cy="15875"/>
                </a:xfrm>
                <a:custGeom>
                  <a:avLst/>
                  <a:gdLst/>
                  <a:ahLst/>
                  <a:cxnLst>
                    <a:cxn ang="0">
                      <a:pos x="0" y="0"/>
                    </a:cxn>
                    <a:cxn ang="0">
                      <a:pos x="0" y="0"/>
                    </a:cxn>
                    <a:cxn ang="0">
                      <a:pos x="0" y="6"/>
                    </a:cxn>
                    <a:cxn ang="0">
                      <a:pos x="4" y="3"/>
                    </a:cxn>
                    <a:cxn ang="0">
                      <a:pos x="4" y="3"/>
                    </a:cxn>
                    <a:cxn ang="0">
                      <a:pos x="2" y="1"/>
                    </a:cxn>
                    <a:cxn ang="0">
                      <a:pos x="0" y="0"/>
                    </a:cxn>
                  </a:cxnLst>
                  <a:rect l="0" t="0" r="r" b="b"/>
                  <a:pathLst>
                    <a:path w="4" h="6">
                      <a:moveTo>
                        <a:pt x="0" y="0"/>
                      </a:moveTo>
                      <a:cubicBezTo>
                        <a:pt x="0" y="0"/>
                        <a:pt x="0" y="0"/>
                        <a:pt x="0" y="0"/>
                      </a:cubicBezTo>
                      <a:cubicBezTo>
                        <a:pt x="0" y="6"/>
                        <a:pt x="0" y="6"/>
                        <a:pt x="0" y="6"/>
                      </a:cubicBezTo>
                      <a:cubicBezTo>
                        <a:pt x="3" y="6"/>
                        <a:pt x="4" y="5"/>
                        <a:pt x="4" y="3"/>
                      </a:cubicBezTo>
                      <a:cubicBezTo>
                        <a:pt x="4" y="3"/>
                        <a:pt x="4" y="3"/>
                        <a:pt x="4" y="3"/>
                      </a:cubicBezTo>
                      <a:cubicBezTo>
                        <a:pt x="4" y="2"/>
                        <a:pt x="3" y="1"/>
                        <a:pt x="2" y="1"/>
                      </a:cubicBezTo>
                      <a:cubicBezTo>
                        <a:pt x="2" y="1"/>
                        <a:pt x="1" y="1"/>
                        <a:pt x="0" y="0"/>
                      </a:cubicBezTo>
                    </a:path>
                  </a:pathLst>
                </a:custGeom>
                <a:grpFill/>
                <a:ln w="9525">
                  <a:noFill/>
                  <a:round/>
                  <a:headEnd/>
                  <a:tailEnd/>
                </a:ln>
              </p:spPr>
              <p:txBody>
                <a:bodyPr anchor="ctr"/>
                <a:lstStyle/>
                <a:p>
                  <a:pPr algn="ctr"/>
                  <a:endParaRPr/>
                </a:p>
              </p:txBody>
            </p:sp>
            <p:sp>
              <p:nvSpPr>
                <p:cNvPr id="83" name="íṥ1îďê">
                  <a:extLst>
                    <a:ext uri="{FF2B5EF4-FFF2-40B4-BE49-F238E27FC236}">
                      <a16:creationId xmlns="" xmlns:a16="http://schemas.microsoft.com/office/drawing/2014/main" id="{DCE745C3-E5F4-412A-9F04-1BAB73B73BAE}"/>
                    </a:ext>
                  </a:extLst>
                </p:cNvPr>
                <p:cNvSpPr/>
                <p:nvPr/>
              </p:nvSpPr>
              <p:spPr bwMode="auto">
                <a:xfrm>
                  <a:off x="5200650" y="2463800"/>
                  <a:ext cx="6350" cy="14288"/>
                </a:xfrm>
                <a:custGeom>
                  <a:avLst/>
                  <a:gdLst/>
                  <a:ahLst/>
                  <a:cxnLst>
                    <a:cxn ang="0">
                      <a:pos x="2" y="0"/>
                    </a:cxn>
                    <a:cxn ang="0">
                      <a:pos x="0" y="3"/>
                    </a:cxn>
                    <a:cxn ang="0">
                      <a:pos x="0" y="3"/>
                    </a:cxn>
                    <a:cxn ang="0">
                      <a:pos x="2" y="5"/>
                    </a:cxn>
                    <a:cxn ang="0">
                      <a:pos x="2" y="5"/>
                    </a:cxn>
                    <a:cxn ang="0">
                      <a:pos x="2" y="0"/>
                    </a:cxn>
                  </a:cxnLst>
                  <a:rect l="0" t="0" r="r" b="b"/>
                  <a:pathLst>
                    <a:path w="2" h="5">
                      <a:moveTo>
                        <a:pt x="2" y="0"/>
                      </a:moveTo>
                      <a:cubicBezTo>
                        <a:pt x="0" y="1"/>
                        <a:pt x="0" y="1"/>
                        <a:pt x="0" y="3"/>
                      </a:cubicBezTo>
                      <a:cubicBezTo>
                        <a:pt x="0" y="3"/>
                        <a:pt x="0" y="3"/>
                        <a:pt x="0" y="3"/>
                      </a:cubicBezTo>
                      <a:cubicBezTo>
                        <a:pt x="0" y="4"/>
                        <a:pt x="0" y="5"/>
                        <a:pt x="2" y="5"/>
                      </a:cubicBezTo>
                      <a:cubicBezTo>
                        <a:pt x="2" y="5"/>
                        <a:pt x="2" y="5"/>
                        <a:pt x="2" y="5"/>
                      </a:cubicBezTo>
                      <a:cubicBezTo>
                        <a:pt x="2" y="0"/>
                        <a:pt x="2" y="0"/>
                        <a:pt x="2" y="0"/>
                      </a:cubicBezTo>
                    </a:path>
                  </a:pathLst>
                </a:custGeom>
                <a:grpFill/>
                <a:ln w="9525">
                  <a:noFill/>
                  <a:round/>
                  <a:headEnd/>
                  <a:tailEnd/>
                </a:ln>
              </p:spPr>
              <p:txBody>
                <a:bodyPr anchor="ctr"/>
                <a:lstStyle/>
                <a:p>
                  <a:pPr algn="ctr"/>
                  <a:endParaRPr/>
                </a:p>
              </p:txBody>
            </p:sp>
            <p:sp>
              <p:nvSpPr>
                <p:cNvPr id="84" name="ïŝ1ïdé">
                  <a:extLst>
                    <a:ext uri="{FF2B5EF4-FFF2-40B4-BE49-F238E27FC236}">
                      <a16:creationId xmlns="" xmlns:a16="http://schemas.microsoft.com/office/drawing/2014/main" id="{CA77EB37-062E-4843-A4BD-689B034B202C}"/>
                    </a:ext>
                  </a:extLst>
                </p:cNvPr>
                <p:cNvSpPr/>
                <p:nvPr/>
              </p:nvSpPr>
              <p:spPr bwMode="auto">
                <a:xfrm>
                  <a:off x="5145088" y="2398713"/>
                  <a:ext cx="131763" cy="157163"/>
                </a:xfrm>
                <a:custGeom>
                  <a:avLst/>
                  <a:gdLst/>
                  <a:ahLst/>
                  <a:cxnLst>
                    <a:cxn ang="0">
                      <a:pos x="22" y="14"/>
                    </a:cxn>
                    <a:cxn ang="0">
                      <a:pos x="22" y="14"/>
                    </a:cxn>
                    <a:cxn ang="0">
                      <a:pos x="25" y="14"/>
                    </a:cxn>
                    <a:cxn ang="0">
                      <a:pos x="25" y="20"/>
                    </a:cxn>
                    <a:cxn ang="0">
                      <a:pos x="30" y="22"/>
                    </a:cxn>
                    <a:cxn ang="0">
                      <a:pos x="32" y="27"/>
                    </a:cxn>
                    <a:cxn ang="0">
                      <a:pos x="32" y="27"/>
                    </a:cxn>
                    <a:cxn ang="0">
                      <a:pos x="28" y="27"/>
                    </a:cxn>
                    <a:cxn ang="0">
                      <a:pos x="25" y="23"/>
                    </a:cxn>
                    <a:cxn ang="0">
                      <a:pos x="25" y="23"/>
                    </a:cxn>
                    <a:cxn ang="0">
                      <a:pos x="25" y="29"/>
                    </a:cxn>
                    <a:cxn ang="0">
                      <a:pos x="28" y="30"/>
                    </a:cxn>
                    <a:cxn ang="0">
                      <a:pos x="32" y="32"/>
                    </a:cxn>
                    <a:cxn ang="0">
                      <a:pos x="33" y="36"/>
                    </a:cxn>
                    <a:cxn ang="0">
                      <a:pos x="33" y="36"/>
                    </a:cxn>
                    <a:cxn ang="0">
                      <a:pos x="30" y="41"/>
                    </a:cxn>
                    <a:cxn ang="0">
                      <a:pos x="25" y="43"/>
                    </a:cxn>
                    <a:cxn ang="0">
                      <a:pos x="25" y="43"/>
                    </a:cxn>
                    <a:cxn ang="0">
                      <a:pos x="25" y="48"/>
                    </a:cxn>
                    <a:cxn ang="0">
                      <a:pos x="22" y="48"/>
                    </a:cxn>
                    <a:cxn ang="0">
                      <a:pos x="22" y="43"/>
                    </a:cxn>
                    <a:cxn ang="0">
                      <a:pos x="17" y="41"/>
                    </a:cxn>
                    <a:cxn ang="0">
                      <a:pos x="15" y="35"/>
                    </a:cxn>
                    <a:cxn ang="0">
                      <a:pos x="15" y="35"/>
                    </a:cxn>
                    <a:cxn ang="0">
                      <a:pos x="19" y="35"/>
                    </a:cxn>
                    <a:cxn ang="0">
                      <a:pos x="22" y="39"/>
                    </a:cxn>
                    <a:cxn ang="0">
                      <a:pos x="22" y="39"/>
                    </a:cxn>
                    <a:cxn ang="0">
                      <a:pos x="22" y="32"/>
                    </a:cxn>
                    <a:cxn ang="0">
                      <a:pos x="20" y="32"/>
                    </a:cxn>
                    <a:cxn ang="0">
                      <a:pos x="15" y="26"/>
                    </a:cxn>
                    <a:cxn ang="0">
                      <a:pos x="15" y="26"/>
                    </a:cxn>
                    <a:cxn ang="0">
                      <a:pos x="18" y="21"/>
                    </a:cxn>
                    <a:cxn ang="0">
                      <a:pos x="22" y="20"/>
                    </a:cxn>
                    <a:cxn ang="0">
                      <a:pos x="22" y="20"/>
                    </a:cxn>
                    <a:cxn ang="0">
                      <a:pos x="22" y="14"/>
                    </a:cxn>
                    <a:cxn ang="0">
                      <a:pos x="7" y="10"/>
                    </a:cxn>
                    <a:cxn ang="0">
                      <a:pos x="24" y="2"/>
                    </a:cxn>
                    <a:cxn ang="0">
                      <a:pos x="40" y="10"/>
                    </a:cxn>
                    <a:cxn ang="0">
                      <a:pos x="40" y="10"/>
                    </a:cxn>
                    <a:cxn ang="0">
                      <a:pos x="24" y="8"/>
                    </a:cxn>
                    <a:cxn ang="0">
                      <a:pos x="7" y="10"/>
                    </a:cxn>
                    <a:cxn ang="0">
                      <a:pos x="7" y="10"/>
                    </a:cxn>
                    <a:cxn ang="0">
                      <a:pos x="24" y="0"/>
                    </a:cxn>
                    <a:cxn ang="0">
                      <a:pos x="0" y="23"/>
                    </a:cxn>
                    <a:cxn ang="0">
                      <a:pos x="0" y="23"/>
                    </a:cxn>
                    <a:cxn ang="0">
                      <a:pos x="5" y="38"/>
                    </a:cxn>
                    <a:cxn ang="0">
                      <a:pos x="14" y="56"/>
                    </a:cxn>
                    <a:cxn ang="0">
                      <a:pos x="15" y="56"/>
                    </a:cxn>
                    <a:cxn ang="0">
                      <a:pos x="18" y="56"/>
                    </a:cxn>
                    <a:cxn ang="0">
                      <a:pos x="28" y="56"/>
                    </a:cxn>
                    <a:cxn ang="0">
                      <a:pos x="33" y="56"/>
                    </a:cxn>
                    <a:cxn ang="0">
                      <a:pos x="33" y="56"/>
                    </a:cxn>
                    <a:cxn ang="0">
                      <a:pos x="42" y="38"/>
                    </a:cxn>
                    <a:cxn ang="0">
                      <a:pos x="47" y="23"/>
                    </a:cxn>
                    <a:cxn ang="0">
                      <a:pos x="47" y="23"/>
                    </a:cxn>
                    <a:cxn ang="0">
                      <a:pos x="24" y="0"/>
                    </a:cxn>
                  </a:cxnLst>
                  <a:rect l="0" t="0" r="r" b="b"/>
                  <a:pathLst>
                    <a:path w="47" h="56">
                      <a:moveTo>
                        <a:pt x="22" y="14"/>
                      </a:moveTo>
                      <a:cubicBezTo>
                        <a:pt x="22" y="14"/>
                        <a:pt x="22" y="14"/>
                        <a:pt x="22" y="14"/>
                      </a:cubicBezTo>
                      <a:cubicBezTo>
                        <a:pt x="25" y="14"/>
                        <a:pt x="25" y="14"/>
                        <a:pt x="25" y="14"/>
                      </a:cubicBezTo>
                      <a:cubicBezTo>
                        <a:pt x="25" y="20"/>
                        <a:pt x="25" y="20"/>
                        <a:pt x="25" y="20"/>
                      </a:cubicBezTo>
                      <a:cubicBezTo>
                        <a:pt x="27" y="20"/>
                        <a:pt x="28" y="21"/>
                        <a:pt x="30" y="22"/>
                      </a:cubicBezTo>
                      <a:cubicBezTo>
                        <a:pt x="31" y="23"/>
                        <a:pt x="32" y="25"/>
                        <a:pt x="32" y="27"/>
                      </a:cubicBezTo>
                      <a:cubicBezTo>
                        <a:pt x="32" y="27"/>
                        <a:pt x="32" y="27"/>
                        <a:pt x="32" y="27"/>
                      </a:cubicBezTo>
                      <a:cubicBezTo>
                        <a:pt x="28" y="27"/>
                        <a:pt x="28" y="27"/>
                        <a:pt x="28" y="27"/>
                      </a:cubicBezTo>
                      <a:cubicBezTo>
                        <a:pt x="28" y="25"/>
                        <a:pt x="27" y="24"/>
                        <a:pt x="25" y="23"/>
                      </a:cubicBezTo>
                      <a:cubicBezTo>
                        <a:pt x="25" y="23"/>
                        <a:pt x="25" y="23"/>
                        <a:pt x="25" y="23"/>
                      </a:cubicBezTo>
                      <a:cubicBezTo>
                        <a:pt x="25" y="29"/>
                        <a:pt x="25" y="29"/>
                        <a:pt x="25" y="29"/>
                      </a:cubicBezTo>
                      <a:cubicBezTo>
                        <a:pt x="26" y="30"/>
                        <a:pt x="27" y="30"/>
                        <a:pt x="28" y="30"/>
                      </a:cubicBezTo>
                      <a:cubicBezTo>
                        <a:pt x="30" y="30"/>
                        <a:pt x="31" y="31"/>
                        <a:pt x="32" y="32"/>
                      </a:cubicBezTo>
                      <a:cubicBezTo>
                        <a:pt x="32" y="33"/>
                        <a:pt x="33" y="35"/>
                        <a:pt x="33" y="36"/>
                      </a:cubicBezTo>
                      <a:cubicBezTo>
                        <a:pt x="33" y="36"/>
                        <a:pt x="33" y="36"/>
                        <a:pt x="33" y="36"/>
                      </a:cubicBezTo>
                      <a:cubicBezTo>
                        <a:pt x="33" y="38"/>
                        <a:pt x="32" y="40"/>
                        <a:pt x="30" y="41"/>
                      </a:cubicBezTo>
                      <a:cubicBezTo>
                        <a:pt x="29" y="42"/>
                        <a:pt x="27" y="42"/>
                        <a:pt x="25" y="43"/>
                      </a:cubicBezTo>
                      <a:cubicBezTo>
                        <a:pt x="25" y="43"/>
                        <a:pt x="25" y="43"/>
                        <a:pt x="25" y="43"/>
                      </a:cubicBezTo>
                      <a:cubicBezTo>
                        <a:pt x="25" y="48"/>
                        <a:pt x="25" y="48"/>
                        <a:pt x="25" y="48"/>
                      </a:cubicBezTo>
                      <a:cubicBezTo>
                        <a:pt x="22" y="48"/>
                        <a:pt x="22" y="48"/>
                        <a:pt x="22" y="48"/>
                      </a:cubicBezTo>
                      <a:cubicBezTo>
                        <a:pt x="22" y="43"/>
                        <a:pt x="22" y="43"/>
                        <a:pt x="22" y="43"/>
                      </a:cubicBezTo>
                      <a:cubicBezTo>
                        <a:pt x="20" y="42"/>
                        <a:pt x="19" y="42"/>
                        <a:pt x="17" y="41"/>
                      </a:cubicBezTo>
                      <a:cubicBezTo>
                        <a:pt x="15" y="39"/>
                        <a:pt x="15" y="37"/>
                        <a:pt x="15" y="35"/>
                      </a:cubicBezTo>
                      <a:cubicBezTo>
                        <a:pt x="15" y="35"/>
                        <a:pt x="15" y="35"/>
                        <a:pt x="15" y="35"/>
                      </a:cubicBezTo>
                      <a:cubicBezTo>
                        <a:pt x="19" y="35"/>
                        <a:pt x="19" y="35"/>
                        <a:pt x="19" y="35"/>
                      </a:cubicBezTo>
                      <a:cubicBezTo>
                        <a:pt x="19" y="37"/>
                        <a:pt x="20" y="39"/>
                        <a:pt x="22" y="39"/>
                      </a:cubicBezTo>
                      <a:cubicBezTo>
                        <a:pt x="22" y="39"/>
                        <a:pt x="22" y="39"/>
                        <a:pt x="22" y="39"/>
                      </a:cubicBezTo>
                      <a:cubicBezTo>
                        <a:pt x="22" y="32"/>
                        <a:pt x="22" y="32"/>
                        <a:pt x="22" y="32"/>
                      </a:cubicBezTo>
                      <a:cubicBezTo>
                        <a:pt x="21" y="32"/>
                        <a:pt x="21" y="32"/>
                        <a:pt x="20" y="32"/>
                      </a:cubicBezTo>
                      <a:cubicBezTo>
                        <a:pt x="17" y="31"/>
                        <a:pt x="15" y="29"/>
                        <a:pt x="15" y="26"/>
                      </a:cubicBezTo>
                      <a:cubicBezTo>
                        <a:pt x="15" y="26"/>
                        <a:pt x="15" y="26"/>
                        <a:pt x="15" y="26"/>
                      </a:cubicBezTo>
                      <a:cubicBezTo>
                        <a:pt x="15" y="24"/>
                        <a:pt x="16" y="23"/>
                        <a:pt x="18" y="21"/>
                      </a:cubicBezTo>
                      <a:cubicBezTo>
                        <a:pt x="19" y="21"/>
                        <a:pt x="20" y="20"/>
                        <a:pt x="22" y="20"/>
                      </a:cubicBezTo>
                      <a:cubicBezTo>
                        <a:pt x="22" y="20"/>
                        <a:pt x="22" y="20"/>
                        <a:pt x="22" y="20"/>
                      </a:cubicBezTo>
                      <a:cubicBezTo>
                        <a:pt x="22" y="14"/>
                        <a:pt x="22" y="14"/>
                        <a:pt x="22" y="14"/>
                      </a:cubicBezTo>
                      <a:moveTo>
                        <a:pt x="7" y="10"/>
                      </a:moveTo>
                      <a:cubicBezTo>
                        <a:pt x="11" y="5"/>
                        <a:pt x="17" y="2"/>
                        <a:pt x="24" y="2"/>
                      </a:cubicBezTo>
                      <a:cubicBezTo>
                        <a:pt x="31" y="2"/>
                        <a:pt x="37" y="5"/>
                        <a:pt x="40" y="10"/>
                      </a:cubicBezTo>
                      <a:cubicBezTo>
                        <a:pt x="40" y="10"/>
                        <a:pt x="40" y="10"/>
                        <a:pt x="40" y="10"/>
                      </a:cubicBezTo>
                      <a:cubicBezTo>
                        <a:pt x="35" y="9"/>
                        <a:pt x="30" y="8"/>
                        <a:pt x="24" y="8"/>
                      </a:cubicBezTo>
                      <a:cubicBezTo>
                        <a:pt x="18" y="8"/>
                        <a:pt x="12" y="9"/>
                        <a:pt x="7" y="10"/>
                      </a:cubicBezTo>
                      <a:cubicBezTo>
                        <a:pt x="7" y="10"/>
                        <a:pt x="7" y="10"/>
                        <a:pt x="7" y="10"/>
                      </a:cubicBezTo>
                      <a:moveTo>
                        <a:pt x="24" y="0"/>
                      </a:moveTo>
                      <a:cubicBezTo>
                        <a:pt x="11" y="0"/>
                        <a:pt x="0" y="10"/>
                        <a:pt x="0" y="23"/>
                      </a:cubicBezTo>
                      <a:cubicBezTo>
                        <a:pt x="0" y="23"/>
                        <a:pt x="0" y="23"/>
                        <a:pt x="0" y="23"/>
                      </a:cubicBezTo>
                      <a:cubicBezTo>
                        <a:pt x="0" y="29"/>
                        <a:pt x="2" y="34"/>
                        <a:pt x="5" y="38"/>
                      </a:cubicBezTo>
                      <a:cubicBezTo>
                        <a:pt x="7" y="40"/>
                        <a:pt x="13" y="50"/>
                        <a:pt x="14" y="56"/>
                      </a:cubicBezTo>
                      <a:cubicBezTo>
                        <a:pt x="15" y="56"/>
                        <a:pt x="15" y="56"/>
                        <a:pt x="15" y="56"/>
                      </a:cubicBezTo>
                      <a:cubicBezTo>
                        <a:pt x="18" y="56"/>
                        <a:pt x="18" y="56"/>
                        <a:pt x="18" y="56"/>
                      </a:cubicBezTo>
                      <a:cubicBezTo>
                        <a:pt x="28" y="56"/>
                        <a:pt x="28" y="56"/>
                        <a:pt x="28" y="56"/>
                      </a:cubicBezTo>
                      <a:cubicBezTo>
                        <a:pt x="33" y="56"/>
                        <a:pt x="33" y="56"/>
                        <a:pt x="33" y="56"/>
                      </a:cubicBezTo>
                      <a:cubicBezTo>
                        <a:pt x="33" y="56"/>
                        <a:pt x="33" y="56"/>
                        <a:pt x="33" y="56"/>
                      </a:cubicBezTo>
                      <a:cubicBezTo>
                        <a:pt x="34" y="50"/>
                        <a:pt x="40" y="40"/>
                        <a:pt x="42" y="38"/>
                      </a:cubicBezTo>
                      <a:cubicBezTo>
                        <a:pt x="45" y="34"/>
                        <a:pt x="47" y="29"/>
                        <a:pt x="47" y="23"/>
                      </a:cubicBezTo>
                      <a:cubicBezTo>
                        <a:pt x="47" y="23"/>
                        <a:pt x="47" y="23"/>
                        <a:pt x="47" y="23"/>
                      </a:cubicBezTo>
                      <a:cubicBezTo>
                        <a:pt x="47" y="10"/>
                        <a:pt x="37" y="0"/>
                        <a:pt x="24" y="0"/>
                      </a:cubicBezTo>
                    </a:path>
                  </a:pathLst>
                </a:custGeom>
                <a:grpFill/>
                <a:ln w="9525">
                  <a:noFill/>
                  <a:round/>
                  <a:headEnd/>
                  <a:tailEnd/>
                </a:ln>
              </p:spPr>
              <p:txBody>
                <a:bodyPr anchor="ctr"/>
                <a:lstStyle/>
                <a:p>
                  <a:pPr algn="ctr"/>
                  <a:endParaRPr/>
                </a:p>
              </p:txBody>
            </p:sp>
          </p:grpSp>
          <p:grpSp>
            <p:nvGrpSpPr>
              <p:cNvPr id="32" name="iṧḻïḓè">
                <a:extLst>
                  <a:ext uri="{FF2B5EF4-FFF2-40B4-BE49-F238E27FC236}">
                    <a16:creationId xmlns="" xmlns:a16="http://schemas.microsoft.com/office/drawing/2014/main" id="{A845F764-4BB1-4323-8EAD-5DE9C530EF38}"/>
                  </a:ext>
                </a:extLst>
              </p:cNvPr>
              <p:cNvGrpSpPr/>
              <p:nvPr/>
            </p:nvGrpSpPr>
            <p:grpSpPr>
              <a:xfrm>
                <a:off x="4823544" y="3073356"/>
                <a:ext cx="310605" cy="317750"/>
                <a:chOff x="4357688" y="2324100"/>
                <a:chExt cx="207963" cy="212726"/>
              </a:xfrm>
              <a:solidFill>
                <a:schemeClr val="bg1"/>
              </a:solidFill>
            </p:grpSpPr>
            <p:sp>
              <p:nvSpPr>
                <p:cNvPr id="61" name="íš1ïďé">
                  <a:extLst>
                    <a:ext uri="{FF2B5EF4-FFF2-40B4-BE49-F238E27FC236}">
                      <a16:creationId xmlns="" xmlns:a16="http://schemas.microsoft.com/office/drawing/2014/main" id="{F71443AE-C301-4FAC-A702-971047C27915}"/>
                    </a:ext>
                  </a:extLst>
                </p:cNvPr>
                <p:cNvSpPr/>
                <p:nvPr/>
              </p:nvSpPr>
              <p:spPr bwMode="auto">
                <a:xfrm>
                  <a:off x="4514850" y="2481263"/>
                  <a:ext cx="3175" cy="7938"/>
                </a:xfrm>
                <a:custGeom>
                  <a:avLst/>
                  <a:gdLst/>
                  <a:ahLst/>
                  <a:cxnLst>
                    <a:cxn ang="0">
                      <a:pos x="1" y="0"/>
                    </a:cxn>
                    <a:cxn ang="0">
                      <a:pos x="0" y="1"/>
                    </a:cxn>
                    <a:cxn ang="0">
                      <a:pos x="0" y="1"/>
                    </a:cxn>
                    <a:cxn ang="0">
                      <a:pos x="1" y="3"/>
                    </a:cxn>
                    <a:cxn ang="0">
                      <a:pos x="1" y="3"/>
                    </a:cxn>
                    <a:cxn ang="0">
                      <a:pos x="1" y="0"/>
                    </a:cxn>
                  </a:cxnLst>
                  <a:rect l="0" t="0" r="r" b="b"/>
                  <a:pathLst>
                    <a:path w="1" h="3">
                      <a:moveTo>
                        <a:pt x="1" y="0"/>
                      </a:moveTo>
                      <a:cubicBezTo>
                        <a:pt x="0" y="0"/>
                        <a:pt x="0" y="1"/>
                        <a:pt x="0" y="1"/>
                      </a:cubicBezTo>
                      <a:cubicBezTo>
                        <a:pt x="0" y="1"/>
                        <a:pt x="0" y="1"/>
                        <a:pt x="0" y="1"/>
                      </a:cubicBezTo>
                      <a:cubicBezTo>
                        <a:pt x="0" y="2"/>
                        <a:pt x="0" y="3"/>
                        <a:pt x="1" y="3"/>
                      </a:cubicBezTo>
                      <a:cubicBezTo>
                        <a:pt x="1" y="3"/>
                        <a:pt x="1" y="3"/>
                        <a:pt x="1" y="3"/>
                      </a:cubicBezTo>
                      <a:cubicBezTo>
                        <a:pt x="1" y="0"/>
                        <a:pt x="1" y="0"/>
                        <a:pt x="1" y="0"/>
                      </a:cubicBezTo>
                    </a:path>
                  </a:pathLst>
                </a:custGeom>
                <a:grpFill/>
                <a:ln w="9525">
                  <a:noFill/>
                  <a:round/>
                  <a:headEnd/>
                  <a:tailEnd/>
                </a:ln>
              </p:spPr>
              <p:txBody>
                <a:bodyPr anchor="ctr"/>
                <a:lstStyle/>
                <a:p>
                  <a:pPr algn="ctr"/>
                  <a:endParaRPr/>
                </a:p>
              </p:txBody>
            </p:sp>
            <p:sp>
              <p:nvSpPr>
                <p:cNvPr id="62" name="ïSlïdê">
                  <a:extLst>
                    <a:ext uri="{FF2B5EF4-FFF2-40B4-BE49-F238E27FC236}">
                      <a16:creationId xmlns="" xmlns:a16="http://schemas.microsoft.com/office/drawing/2014/main" id="{B90C242D-9918-45B6-AE0A-890CA60A9403}"/>
                    </a:ext>
                  </a:extLst>
                </p:cNvPr>
                <p:cNvSpPr/>
                <p:nvPr/>
              </p:nvSpPr>
              <p:spPr bwMode="auto">
                <a:xfrm>
                  <a:off x="4522788" y="2497138"/>
                  <a:ext cx="6350" cy="11113"/>
                </a:xfrm>
                <a:custGeom>
                  <a:avLst/>
                  <a:gdLst/>
                  <a:ahLst/>
                  <a:cxnLst>
                    <a:cxn ang="0">
                      <a:pos x="0" y="0"/>
                    </a:cxn>
                    <a:cxn ang="0">
                      <a:pos x="0" y="0"/>
                    </a:cxn>
                    <a:cxn ang="0">
                      <a:pos x="0" y="4"/>
                    </a:cxn>
                    <a:cxn ang="0">
                      <a:pos x="2" y="2"/>
                    </a:cxn>
                    <a:cxn ang="0">
                      <a:pos x="2" y="2"/>
                    </a:cxn>
                    <a:cxn ang="0">
                      <a:pos x="1" y="0"/>
                    </a:cxn>
                    <a:cxn ang="0">
                      <a:pos x="0" y="0"/>
                    </a:cxn>
                  </a:cxnLst>
                  <a:rect l="0" t="0" r="r" b="b"/>
                  <a:pathLst>
                    <a:path w="2" h="4">
                      <a:moveTo>
                        <a:pt x="0" y="0"/>
                      </a:moveTo>
                      <a:cubicBezTo>
                        <a:pt x="0" y="0"/>
                        <a:pt x="0" y="0"/>
                        <a:pt x="0" y="0"/>
                      </a:cubicBezTo>
                      <a:cubicBezTo>
                        <a:pt x="0" y="4"/>
                        <a:pt x="0" y="4"/>
                        <a:pt x="0" y="4"/>
                      </a:cubicBezTo>
                      <a:cubicBezTo>
                        <a:pt x="2" y="4"/>
                        <a:pt x="2" y="3"/>
                        <a:pt x="2" y="2"/>
                      </a:cubicBezTo>
                      <a:cubicBezTo>
                        <a:pt x="2" y="2"/>
                        <a:pt x="2" y="2"/>
                        <a:pt x="2" y="2"/>
                      </a:cubicBezTo>
                      <a:cubicBezTo>
                        <a:pt x="2" y="1"/>
                        <a:pt x="2" y="1"/>
                        <a:pt x="1" y="0"/>
                      </a:cubicBezTo>
                      <a:cubicBezTo>
                        <a:pt x="1" y="0"/>
                        <a:pt x="1" y="0"/>
                        <a:pt x="0" y="0"/>
                      </a:cubicBezTo>
                    </a:path>
                  </a:pathLst>
                </a:custGeom>
                <a:grpFill/>
                <a:ln w="9525">
                  <a:noFill/>
                  <a:round/>
                  <a:headEnd/>
                  <a:tailEnd/>
                </a:ln>
              </p:spPr>
              <p:txBody>
                <a:bodyPr anchor="ctr"/>
                <a:lstStyle/>
                <a:p>
                  <a:pPr algn="ctr"/>
                  <a:endParaRPr/>
                </a:p>
              </p:txBody>
            </p:sp>
            <p:sp>
              <p:nvSpPr>
                <p:cNvPr id="63" name="îṩļíďe">
                  <a:extLst>
                    <a:ext uri="{FF2B5EF4-FFF2-40B4-BE49-F238E27FC236}">
                      <a16:creationId xmlns="" xmlns:a16="http://schemas.microsoft.com/office/drawing/2014/main" id="{D1595624-2643-4D50-8D97-A95E1F7F51CD}"/>
                    </a:ext>
                  </a:extLst>
                </p:cNvPr>
                <p:cNvSpPr/>
                <p:nvPr/>
              </p:nvSpPr>
              <p:spPr bwMode="auto">
                <a:xfrm>
                  <a:off x="4478338" y="2449513"/>
                  <a:ext cx="87313" cy="87313"/>
                </a:xfrm>
                <a:custGeom>
                  <a:avLst/>
                  <a:gdLst/>
                  <a:ahLst/>
                  <a:cxnLst>
                    <a:cxn ang="0">
                      <a:pos x="14" y="5"/>
                    </a:cxn>
                    <a:cxn ang="0">
                      <a:pos x="14" y="5"/>
                    </a:cxn>
                    <a:cxn ang="0">
                      <a:pos x="16" y="5"/>
                    </a:cxn>
                    <a:cxn ang="0">
                      <a:pos x="16" y="9"/>
                    </a:cxn>
                    <a:cxn ang="0">
                      <a:pos x="19" y="10"/>
                    </a:cxn>
                    <a:cxn ang="0">
                      <a:pos x="21" y="13"/>
                    </a:cxn>
                    <a:cxn ang="0">
                      <a:pos x="21" y="13"/>
                    </a:cxn>
                    <a:cxn ang="0">
                      <a:pos x="18" y="13"/>
                    </a:cxn>
                    <a:cxn ang="0">
                      <a:pos x="16" y="11"/>
                    </a:cxn>
                    <a:cxn ang="0">
                      <a:pos x="16" y="11"/>
                    </a:cxn>
                    <a:cxn ang="0">
                      <a:pos x="16" y="15"/>
                    </a:cxn>
                    <a:cxn ang="0">
                      <a:pos x="18" y="15"/>
                    </a:cxn>
                    <a:cxn ang="0">
                      <a:pos x="20" y="17"/>
                    </a:cxn>
                    <a:cxn ang="0">
                      <a:pos x="21" y="19"/>
                    </a:cxn>
                    <a:cxn ang="0">
                      <a:pos x="21" y="19"/>
                    </a:cxn>
                    <a:cxn ang="0">
                      <a:pos x="19" y="22"/>
                    </a:cxn>
                    <a:cxn ang="0">
                      <a:pos x="16" y="23"/>
                    </a:cxn>
                    <a:cxn ang="0">
                      <a:pos x="16" y="23"/>
                    </a:cxn>
                    <a:cxn ang="0">
                      <a:pos x="16" y="26"/>
                    </a:cxn>
                    <a:cxn ang="0">
                      <a:pos x="14" y="26"/>
                    </a:cxn>
                    <a:cxn ang="0">
                      <a:pos x="14" y="23"/>
                    </a:cxn>
                    <a:cxn ang="0">
                      <a:pos x="11" y="22"/>
                    </a:cxn>
                    <a:cxn ang="0">
                      <a:pos x="10" y="18"/>
                    </a:cxn>
                    <a:cxn ang="0">
                      <a:pos x="10" y="18"/>
                    </a:cxn>
                    <a:cxn ang="0">
                      <a:pos x="12" y="18"/>
                    </a:cxn>
                    <a:cxn ang="0">
                      <a:pos x="14" y="21"/>
                    </a:cxn>
                    <a:cxn ang="0">
                      <a:pos x="14" y="21"/>
                    </a:cxn>
                    <a:cxn ang="0">
                      <a:pos x="14" y="17"/>
                    </a:cxn>
                    <a:cxn ang="0">
                      <a:pos x="13" y="16"/>
                    </a:cxn>
                    <a:cxn ang="0">
                      <a:pos x="10" y="13"/>
                    </a:cxn>
                    <a:cxn ang="0">
                      <a:pos x="10" y="13"/>
                    </a:cxn>
                    <a:cxn ang="0">
                      <a:pos x="12" y="10"/>
                    </a:cxn>
                    <a:cxn ang="0">
                      <a:pos x="14" y="9"/>
                    </a:cxn>
                    <a:cxn ang="0">
                      <a:pos x="14" y="9"/>
                    </a:cxn>
                    <a:cxn ang="0">
                      <a:pos x="14" y="5"/>
                    </a:cxn>
                    <a:cxn ang="0">
                      <a:pos x="15" y="0"/>
                    </a:cxn>
                    <a:cxn ang="0">
                      <a:pos x="0" y="16"/>
                    </a:cxn>
                    <a:cxn ang="0">
                      <a:pos x="0" y="16"/>
                    </a:cxn>
                    <a:cxn ang="0">
                      <a:pos x="15" y="31"/>
                    </a:cxn>
                    <a:cxn ang="0">
                      <a:pos x="31" y="16"/>
                    </a:cxn>
                    <a:cxn ang="0">
                      <a:pos x="31" y="16"/>
                    </a:cxn>
                    <a:cxn ang="0">
                      <a:pos x="15" y="0"/>
                    </a:cxn>
                  </a:cxnLst>
                  <a:rect l="0" t="0" r="r" b="b"/>
                  <a:pathLst>
                    <a:path w="31" h="31">
                      <a:moveTo>
                        <a:pt x="14" y="5"/>
                      </a:moveTo>
                      <a:cubicBezTo>
                        <a:pt x="14" y="5"/>
                        <a:pt x="14" y="5"/>
                        <a:pt x="14" y="5"/>
                      </a:cubicBezTo>
                      <a:cubicBezTo>
                        <a:pt x="16" y="5"/>
                        <a:pt x="16" y="5"/>
                        <a:pt x="16" y="5"/>
                      </a:cubicBezTo>
                      <a:cubicBezTo>
                        <a:pt x="16" y="9"/>
                        <a:pt x="16" y="9"/>
                        <a:pt x="16" y="9"/>
                      </a:cubicBezTo>
                      <a:cubicBezTo>
                        <a:pt x="17" y="9"/>
                        <a:pt x="18" y="9"/>
                        <a:pt x="19" y="10"/>
                      </a:cubicBezTo>
                      <a:cubicBezTo>
                        <a:pt x="20" y="11"/>
                        <a:pt x="21" y="12"/>
                        <a:pt x="21" y="13"/>
                      </a:cubicBezTo>
                      <a:cubicBezTo>
                        <a:pt x="21" y="13"/>
                        <a:pt x="21" y="13"/>
                        <a:pt x="21" y="13"/>
                      </a:cubicBezTo>
                      <a:cubicBezTo>
                        <a:pt x="18" y="13"/>
                        <a:pt x="18" y="13"/>
                        <a:pt x="18" y="13"/>
                      </a:cubicBezTo>
                      <a:cubicBezTo>
                        <a:pt x="18" y="12"/>
                        <a:pt x="17" y="11"/>
                        <a:pt x="16" y="11"/>
                      </a:cubicBezTo>
                      <a:cubicBezTo>
                        <a:pt x="16" y="11"/>
                        <a:pt x="16" y="11"/>
                        <a:pt x="16" y="11"/>
                      </a:cubicBezTo>
                      <a:cubicBezTo>
                        <a:pt x="16" y="15"/>
                        <a:pt x="16" y="15"/>
                        <a:pt x="16" y="15"/>
                      </a:cubicBezTo>
                      <a:cubicBezTo>
                        <a:pt x="17" y="15"/>
                        <a:pt x="17" y="15"/>
                        <a:pt x="18" y="15"/>
                      </a:cubicBezTo>
                      <a:cubicBezTo>
                        <a:pt x="19" y="15"/>
                        <a:pt x="20" y="16"/>
                        <a:pt x="20" y="17"/>
                      </a:cubicBezTo>
                      <a:cubicBezTo>
                        <a:pt x="21" y="17"/>
                        <a:pt x="21" y="18"/>
                        <a:pt x="21" y="19"/>
                      </a:cubicBezTo>
                      <a:cubicBezTo>
                        <a:pt x="21" y="19"/>
                        <a:pt x="21" y="19"/>
                        <a:pt x="21" y="19"/>
                      </a:cubicBezTo>
                      <a:cubicBezTo>
                        <a:pt x="21" y="20"/>
                        <a:pt x="20" y="21"/>
                        <a:pt x="19" y="22"/>
                      </a:cubicBezTo>
                      <a:cubicBezTo>
                        <a:pt x="18" y="22"/>
                        <a:pt x="17" y="23"/>
                        <a:pt x="16" y="23"/>
                      </a:cubicBezTo>
                      <a:cubicBezTo>
                        <a:pt x="16" y="23"/>
                        <a:pt x="16" y="23"/>
                        <a:pt x="16" y="23"/>
                      </a:cubicBezTo>
                      <a:cubicBezTo>
                        <a:pt x="16" y="26"/>
                        <a:pt x="16" y="26"/>
                        <a:pt x="16" y="26"/>
                      </a:cubicBezTo>
                      <a:cubicBezTo>
                        <a:pt x="14" y="26"/>
                        <a:pt x="14" y="26"/>
                        <a:pt x="14" y="26"/>
                      </a:cubicBezTo>
                      <a:cubicBezTo>
                        <a:pt x="14" y="23"/>
                        <a:pt x="14" y="23"/>
                        <a:pt x="14" y="23"/>
                      </a:cubicBezTo>
                      <a:cubicBezTo>
                        <a:pt x="13" y="23"/>
                        <a:pt x="12" y="22"/>
                        <a:pt x="11" y="22"/>
                      </a:cubicBezTo>
                      <a:cubicBezTo>
                        <a:pt x="10" y="21"/>
                        <a:pt x="10" y="20"/>
                        <a:pt x="10" y="18"/>
                      </a:cubicBezTo>
                      <a:cubicBezTo>
                        <a:pt x="10" y="18"/>
                        <a:pt x="10" y="18"/>
                        <a:pt x="10" y="18"/>
                      </a:cubicBezTo>
                      <a:cubicBezTo>
                        <a:pt x="12" y="18"/>
                        <a:pt x="12" y="18"/>
                        <a:pt x="12" y="18"/>
                      </a:cubicBezTo>
                      <a:cubicBezTo>
                        <a:pt x="12" y="19"/>
                        <a:pt x="13" y="20"/>
                        <a:pt x="14" y="21"/>
                      </a:cubicBezTo>
                      <a:cubicBezTo>
                        <a:pt x="14" y="21"/>
                        <a:pt x="14" y="21"/>
                        <a:pt x="14" y="21"/>
                      </a:cubicBezTo>
                      <a:cubicBezTo>
                        <a:pt x="14" y="17"/>
                        <a:pt x="14" y="17"/>
                        <a:pt x="14" y="17"/>
                      </a:cubicBezTo>
                      <a:cubicBezTo>
                        <a:pt x="13" y="16"/>
                        <a:pt x="13" y="16"/>
                        <a:pt x="13" y="16"/>
                      </a:cubicBezTo>
                      <a:cubicBezTo>
                        <a:pt x="11" y="16"/>
                        <a:pt x="10" y="15"/>
                        <a:pt x="10" y="13"/>
                      </a:cubicBezTo>
                      <a:cubicBezTo>
                        <a:pt x="10" y="13"/>
                        <a:pt x="10" y="13"/>
                        <a:pt x="10" y="13"/>
                      </a:cubicBezTo>
                      <a:cubicBezTo>
                        <a:pt x="10" y="11"/>
                        <a:pt x="11" y="10"/>
                        <a:pt x="12" y="10"/>
                      </a:cubicBezTo>
                      <a:cubicBezTo>
                        <a:pt x="12" y="9"/>
                        <a:pt x="13" y="9"/>
                        <a:pt x="14" y="9"/>
                      </a:cubicBezTo>
                      <a:cubicBezTo>
                        <a:pt x="14" y="9"/>
                        <a:pt x="14" y="9"/>
                        <a:pt x="14" y="9"/>
                      </a:cubicBezTo>
                      <a:cubicBezTo>
                        <a:pt x="14" y="5"/>
                        <a:pt x="14" y="5"/>
                        <a:pt x="14" y="5"/>
                      </a:cubicBezTo>
                      <a:moveTo>
                        <a:pt x="15" y="0"/>
                      </a:moveTo>
                      <a:cubicBezTo>
                        <a:pt x="7" y="0"/>
                        <a:pt x="0" y="7"/>
                        <a:pt x="0" y="16"/>
                      </a:cubicBezTo>
                      <a:cubicBezTo>
                        <a:pt x="0" y="16"/>
                        <a:pt x="0" y="16"/>
                        <a:pt x="0" y="16"/>
                      </a:cubicBezTo>
                      <a:cubicBezTo>
                        <a:pt x="0" y="24"/>
                        <a:pt x="7" y="31"/>
                        <a:pt x="15" y="31"/>
                      </a:cubicBezTo>
                      <a:cubicBezTo>
                        <a:pt x="24" y="31"/>
                        <a:pt x="31" y="24"/>
                        <a:pt x="31" y="16"/>
                      </a:cubicBezTo>
                      <a:cubicBezTo>
                        <a:pt x="31" y="16"/>
                        <a:pt x="31" y="16"/>
                        <a:pt x="31" y="16"/>
                      </a:cubicBezTo>
                      <a:cubicBezTo>
                        <a:pt x="31" y="7"/>
                        <a:pt x="24" y="0"/>
                        <a:pt x="15" y="0"/>
                      </a:cubicBezTo>
                    </a:path>
                  </a:pathLst>
                </a:custGeom>
                <a:grpFill/>
                <a:ln w="9525">
                  <a:noFill/>
                  <a:round/>
                  <a:headEnd/>
                  <a:tailEnd/>
                </a:ln>
              </p:spPr>
              <p:txBody>
                <a:bodyPr anchor="ctr"/>
                <a:lstStyle/>
                <a:p>
                  <a:pPr algn="ctr"/>
                  <a:endParaRPr/>
                </a:p>
              </p:txBody>
            </p:sp>
            <p:sp>
              <p:nvSpPr>
                <p:cNvPr id="64" name="ï$ļîḋé">
                  <a:extLst>
                    <a:ext uri="{FF2B5EF4-FFF2-40B4-BE49-F238E27FC236}">
                      <a16:creationId xmlns="" xmlns:a16="http://schemas.microsoft.com/office/drawing/2014/main" id="{EFDD7351-22C7-485F-A6C1-C3B5859F63AF}"/>
                    </a:ext>
                  </a:extLst>
                </p:cNvPr>
                <p:cNvSpPr/>
                <p:nvPr/>
              </p:nvSpPr>
              <p:spPr bwMode="auto">
                <a:xfrm>
                  <a:off x="4357688" y="2324100"/>
                  <a:ext cx="196850" cy="195263"/>
                </a:xfrm>
                <a:custGeom>
                  <a:avLst/>
                  <a:gdLst/>
                  <a:ahLst/>
                  <a:cxnLst>
                    <a:cxn ang="0">
                      <a:pos x="14" y="59"/>
                    </a:cxn>
                    <a:cxn ang="0">
                      <a:pos x="24" y="65"/>
                    </a:cxn>
                    <a:cxn ang="0">
                      <a:pos x="14" y="59"/>
                    </a:cxn>
                    <a:cxn ang="0">
                      <a:pos x="20" y="52"/>
                    </a:cxn>
                    <a:cxn ang="0">
                      <a:pos x="33" y="66"/>
                    </a:cxn>
                    <a:cxn ang="0">
                      <a:pos x="20" y="52"/>
                    </a:cxn>
                    <a:cxn ang="0">
                      <a:pos x="3" y="37"/>
                    </a:cxn>
                    <a:cxn ang="0">
                      <a:pos x="16" y="51"/>
                    </a:cxn>
                    <a:cxn ang="0">
                      <a:pos x="11" y="56"/>
                    </a:cxn>
                    <a:cxn ang="0">
                      <a:pos x="18" y="37"/>
                    </a:cxn>
                    <a:cxn ang="0">
                      <a:pos x="33" y="37"/>
                    </a:cxn>
                    <a:cxn ang="0">
                      <a:pos x="33" y="46"/>
                    </a:cxn>
                    <a:cxn ang="0">
                      <a:pos x="18" y="37"/>
                    </a:cxn>
                    <a:cxn ang="0">
                      <a:pos x="37" y="23"/>
                    </a:cxn>
                    <a:cxn ang="0">
                      <a:pos x="52" y="34"/>
                    </a:cxn>
                    <a:cxn ang="0">
                      <a:pos x="37" y="34"/>
                    </a:cxn>
                    <a:cxn ang="0">
                      <a:pos x="18" y="34"/>
                    </a:cxn>
                    <a:cxn ang="0">
                      <a:pos x="33" y="23"/>
                    </a:cxn>
                    <a:cxn ang="0">
                      <a:pos x="18" y="34"/>
                    </a:cxn>
                    <a:cxn ang="0">
                      <a:pos x="53" y="20"/>
                    </a:cxn>
                    <a:cxn ang="0">
                      <a:pos x="67" y="34"/>
                    </a:cxn>
                    <a:cxn ang="0">
                      <a:pos x="55" y="34"/>
                    </a:cxn>
                    <a:cxn ang="0">
                      <a:pos x="3" y="34"/>
                    </a:cxn>
                    <a:cxn ang="0">
                      <a:pos x="16" y="19"/>
                    </a:cxn>
                    <a:cxn ang="0">
                      <a:pos x="14" y="34"/>
                    </a:cxn>
                    <a:cxn ang="0">
                      <a:pos x="14" y="11"/>
                    </a:cxn>
                    <a:cxn ang="0">
                      <a:pos x="24" y="5"/>
                    </a:cxn>
                    <a:cxn ang="0">
                      <a:pos x="17" y="16"/>
                    </a:cxn>
                    <a:cxn ang="0">
                      <a:pos x="37" y="5"/>
                    </a:cxn>
                    <a:cxn ang="0">
                      <a:pos x="49" y="18"/>
                    </a:cxn>
                    <a:cxn ang="0">
                      <a:pos x="37" y="20"/>
                    </a:cxn>
                    <a:cxn ang="0">
                      <a:pos x="44" y="4"/>
                    </a:cxn>
                    <a:cxn ang="0">
                      <a:pos x="56" y="11"/>
                    </a:cxn>
                    <a:cxn ang="0">
                      <a:pos x="52" y="16"/>
                    </a:cxn>
                    <a:cxn ang="0">
                      <a:pos x="20" y="17"/>
                    </a:cxn>
                    <a:cxn ang="0">
                      <a:pos x="33" y="4"/>
                    </a:cxn>
                    <a:cxn ang="0">
                      <a:pos x="33" y="20"/>
                    </a:cxn>
                    <a:cxn ang="0">
                      <a:pos x="37" y="0"/>
                    </a:cxn>
                    <a:cxn ang="0">
                      <a:pos x="33" y="0"/>
                    </a:cxn>
                    <a:cxn ang="0">
                      <a:pos x="0" y="35"/>
                    </a:cxn>
                    <a:cxn ang="0">
                      <a:pos x="35" y="70"/>
                    </a:cxn>
                    <a:cxn ang="0">
                      <a:pos x="44" y="69"/>
                    </a:cxn>
                    <a:cxn ang="0">
                      <a:pos x="37" y="66"/>
                    </a:cxn>
                    <a:cxn ang="0">
                      <a:pos x="45" y="51"/>
                    </a:cxn>
                    <a:cxn ang="0">
                      <a:pos x="47" y="48"/>
                    </a:cxn>
                    <a:cxn ang="0">
                      <a:pos x="37" y="37"/>
                    </a:cxn>
                    <a:cxn ang="0">
                      <a:pos x="52" y="37"/>
                    </a:cxn>
                    <a:cxn ang="0">
                      <a:pos x="51" y="46"/>
                    </a:cxn>
                    <a:cxn ang="0">
                      <a:pos x="55" y="37"/>
                    </a:cxn>
                    <a:cxn ang="0">
                      <a:pos x="67" y="37"/>
                    </a:cxn>
                    <a:cxn ang="0">
                      <a:pos x="65" y="46"/>
                    </a:cxn>
                    <a:cxn ang="0">
                      <a:pos x="70" y="35"/>
                    </a:cxn>
                    <a:cxn ang="0">
                      <a:pos x="37" y="0"/>
                    </a:cxn>
                  </a:cxnLst>
                  <a:rect l="0" t="0" r="r" b="b"/>
                  <a:pathLst>
                    <a:path w="70" h="70">
                      <a:moveTo>
                        <a:pt x="14" y="59"/>
                      </a:moveTo>
                      <a:cubicBezTo>
                        <a:pt x="14" y="59"/>
                        <a:pt x="14" y="59"/>
                        <a:pt x="14" y="59"/>
                      </a:cubicBezTo>
                      <a:cubicBezTo>
                        <a:pt x="14" y="57"/>
                        <a:pt x="16" y="55"/>
                        <a:pt x="18" y="54"/>
                      </a:cubicBezTo>
                      <a:cubicBezTo>
                        <a:pt x="19" y="58"/>
                        <a:pt x="21" y="62"/>
                        <a:pt x="24" y="65"/>
                      </a:cubicBezTo>
                      <a:cubicBezTo>
                        <a:pt x="24" y="65"/>
                        <a:pt x="24" y="65"/>
                        <a:pt x="24" y="65"/>
                      </a:cubicBezTo>
                      <a:cubicBezTo>
                        <a:pt x="20" y="63"/>
                        <a:pt x="17" y="61"/>
                        <a:pt x="14" y="59"/>
                      </a:cubicBezTo>
                      <a:moveTo>
                        <a:pt x="20" y="52"/>
                      </a:moveTo>
                      <a:cubicBezTo>
                        <a:pt x="20" y="52"/>
                        <a:pt x="20" y="52"/>
                        <a:pt x="20" y="52"/>
                      </a:cubicBezTo>
                      <a:cubicBezTo>
                        <a:pt x="24" y="51"/>
                        <a:pt x="29" y="50"/>
                        <a:pt x="33" y="50"/>
                      </a:cubicBezTo>
                      <a:cubicBezTo>
                        <a:pt x="33" y="66"/>
                        <a:pt x="33" y="66"/>
                        <a:pt x="33" y="66"/>
                      </a:cubicBezTo>
                      <a:cubicBezTo>
                        <a:pt x="33" y="66"/>
                        <a:pt x="33" y="66"/>
                        <a:pt x="33" y="66"/>
                      </a:cubicBezTo>
                      <a:cubicBezTo>
                        <a:pt x="27" y="65"/>
                        <a:pt x="23" y="59"/>
                        <a:pt x="20" y="52"/>
                      </a:cubicBezTo>
                      <a:moveTo>
                        <a:pt x="3" y="37"/>
                      </a:moveTo>
                      <a:cubicBezTo>
                        <a:pt x="3" y="37"/>
                        <a:pt x="3" y="37"/>
                        <a:pt x="3" y="37"/>
                      </a:cubicBezTo>
                      <a:cubicBezTo>
                        <a:pt x="14" y="37"/>
                        <a:pt x="14" y="37"/>
                        <a:pt x="14" y="37"/>
                      </a:cubicBezTo>
                      <a:cubicBezTo>
                        <a:pt x="14" y="41"/>
                        <a:pt x="15" y="46"/>
                        <a:pt x="16" y="51"/>
                      </a:cubicBezTo>
                      <a:cubicBezTo>
                        <a:pt x="16" y="51"/>
                        <a:pt x="16" y="51"/>
                        <a:pt x="16" y="51"/>
                      </a:cubicBezTo>
                      <a:cubicBezTo>
                        <a:pt x="14" y="52"/>
                        <a:pt x="12" y="54"/>
                        <a:pt x="11" y="56"/>
                      </a:cubicBezTo>
                      <a:cubicBezTo>
                        <a:pt x="7" y="51"/>
                        <a:pt x="4" y="44"/>
                        <a:pt x="3" y="37"/>
                      </a:cubicBezTo>
                      <a:moveTo>
                        <a:pt x="18" y="37"/>
                      </a:moveTo>
                      <a:cubicBezTo>
                        <a:pt x="18" y="37"/>
                        <a:pt x="18" y="37"/>
                        <a:pt x="18" y="37"/>
                      </a:cubicBezTo>
                      <a:cubicBezTo>
                        <a:pt x="33" y="37"/>
                        <a:pt x="33" y="37"/>
                        <a:pt x="33" y="37"/>
                      </a:cubicBezTo>
                      <a:cubicBezTo>
                        <a:pt x="33" y="46"/>
                        <a:pt x="33" y="46"/>
                        <a:pt x="33" y="46"/>
                      </a:cubicBezTo>
                      <a:cubicBezTo>
                        <a:pt x="33" y="46"/>
                        <a:pt x="33" y="46"/>
                        <a:pt x="33" y="46"/>
                      </a:cubicBezTo>
                      <a:cubicBezTo>
                        <a:pt x="29" y="47"/>
                        <a:pt x="24" y="47"/>
                        <a:pt x="19" y="49"/>
                      </a:cubicBezTo>
                      <a:cubicBezTo>
                        <a:pt x="18" y="45"/>
                        <a:pt x="18" y="41"/>
                        <a:pt x="18" y="37"/>
                      </a:cubicBezTo>
                      <a:moveTo>
                        <a:pt x="37" y="23"/>
                      </a:moveTo>
                      <a:cubicBezTo>
                        <a:pt x="37" y="23"/>
                        <a:pt x="37" y="23"/>
                        <a:pt x="37" y="23"/>
                      </a:cubicBezTo>
                      <a:cubicBezTo>
                        <a:pt x="41" y="23"/>
                        <a:pt x="46" y="23"/>
                        <a:pt x="50" y="21"/>
                      </a:cubicBezTo>
                      <a:cubicBezTo>
                        <a:pt x="51" y="25"/>
                        <a:pt x="52" y="30"/>
                        <a:pt x="52" y="34"/>
                      </a:cubicBezTo>
                      <a:cubicBezTo>
                        <a:pt x="52" y="34"/>
                        <a:pt x="52" y="34"/>
                        <a:pt x="52" y="34"/>
                      </a:cubicBezTo>
                      <a:cubicBezTo>
                        <a:pt x="37" y="34"/>
                        <a:pt x="37" y="34"/>
                        <a:pt x="37" y="34"/>
                      </a:cubicBezTo>
                      <a:cubicBezTo>
                        <a:pt x="37" y="23"/>
                        <a:pt x="37" y="23"/>
                        <a:pt x="37" y="23"/>
                      </a:cubicBezTo>
                      <a:moveTo>
                        <a:pt x="18" y="34"/>
                      </a:moveTo>
                      <a:cubicBezTo>
                        <a:pt x="18" y="29"/>
                        <a:pt x="18" y="25"/>
                        <a:pt x="19" y="21"/>
                      </a:cubicBezTo>
                      <a:cubicBezTo>
                        <a:pt x="23" y="22"/>
                        <a:pt x="29" y="23"/>
                        <a:pt x="33" y="23"/>
                      </a:cubicBezTo>
                      <a:cubicBezTo>
                        <a:pt x="33" y="34"/>
                        <a:pt x="33" y="34"/>
                        <a:pt x="33" y="34"/>
                      </a:cubicBezTo>
                      <a:cubicBezTo>
                        <a:pt x="18" y="34"/>
                        <a:pt x="18" y="34"/>
                        <a:pt x="18" y="34"/>
                      </a:cubicBezTo>
                      <a:moveTo>
                        <a:pt x="53" y="20"/>
                      </a:moveTo>
                      <a:cubicBezTo>
                        <a:pt x="53" y="20"/>
                        <a:pt x="53" y="20"/>
                        <a:pt x="53" y="20"/>
                      </a:cubicBezTo>
                      <a:cubicBezTo>
                        <a:pt x="56" y="18"/>
                        <a:pt x="58" y="16"/>
                        <a:pt x="59" y="14"/>
                      </a:cubicBezTo>
                      <a:cubicBezTo>
                        <a:pt x="64" y="19"/>
                        <a:pt x="67" y="26"/>
                        <a:pt x="67" y="34"/>
                      </a:cubicBezTo>
                      <a:cubicBezTo>
                        <a:pt x="67" y="34"/>
                        <a:pt x="67" y="34"/>
                        <a:pt x="67" y="34"/>
                      </a:cubicBezTo>
                      <a:cubicBezTo>
                        <a:pt x="55" y="34"/>
                        <a:pt x="55" y="34"/>
                        <a:pt x="55" y="34"/>
                      </a:cubicBezTo>
                      <a:cubicBezTo>
                        <a:pt x="55" y="29"/>
                        <a:pt x="55" y="24"/>
                        <a:pt x="53" y="20"/>
                      </a:cubicBezTo>
                      <a:moveTo>
                        <a:pt x="3" y="34"/>
                      </a:moveTo>
                      <a:cubicBezTo>
                        <a:pt x="4" y="26"/>
                        <a:pt x="7" y="19"/>
                        <a:pt x="12" y="14"/>
                      </a:cubicBezTo>
                      <a:cubicBezTo>
                        <a:pt x="12" y="16"/>
                        <a:pt x="14" y="18"/>
                        <a:pt x="16" y="19"/>
                      </a:cubicBezTo>
                      <a:cubicBezTo>
                        <a:pt x="16" y="19"/>
                        <a:pt x="16" y="19"/>
                        <a:pt x="16" y="19"/>
                      </a:cubicBezTo>
                      <a:cubicBezTo>
                        <a:pt x="15" y="24"/>
                        <a:pt x="14" y="29"/>
                        <a:pt x="14" y="34"/>
                      </a:cubicBezTo>
                      <a:cubicBezTo>
                        <a:pt x="3" y="34"/>
                        <a:pt x="3" y="34"/>
                        <a:pt x="3" y="34"/>
                      </a:cubicBezTo>
                      <a:moveTo>
                        <a:pt x="14" y="11"/>
                      </a:moveTo>
                      <a:cubicBezTo>
                        <a:pt x="14" y="11"/>
                        <a:pt x="14" y="11"/>
                        <a:pt x="14" y="11"/>
                      </a:cubicBezTo>
                      <a:cubicBezTo>
                        <a:pt x="17" y="8"/>
                        <a:pt x="20" y="6"/>
                        <a:pt x="24" y="5"/>
                      </a:cubicBezTo>
                      <a:cubicBezTo>
                        <a:pt x="24" y="5"/>
                        <a:pt x="24" y="5"/>
                        <a:pt x="24" y="5"/>
                      </a:cubicBezTo>
                      <a:cubicBezTo>
                        <a:pt x="21" y="8"/>
                        <a:pt x="19" y="11"/>
                        <a:pt x="17" y="16"/>
                      </a:cubicBezTo>
                      <a:cubicBezTo>
                        <a:pt x="16" y="14"/>
                        <a:pt x="14" y="13"/>
                        <a:pt x="14" y="11"/>
                      </a:cubicBezTo>
                      <a:moveTo>
                        <a:pt x="37" y="5"/>
                      </a:moveTo>
                      <a:cubicBezTo>
                        <a:pt x="37" y="5"/>
                        <a:pt x="37" y="5"/>
                        <a:pt x="37" y="5"/>
                      </a:cubicBezTo>
                      <a:cubicBezTo>
                        <a:pt x="43" y="5"/>
                        <a:pt x="47" y="11"/>
                        <a:pt x="49" y="18"/>
                      </a:cubicBezTo>
                      <a:cubicBezTo>
                        <a:pt x="49" y="18"/>
                        <a:pt x="49" y="18"/>
                        <a:pt x="49" y="18"/>
                      </a:cubicBezTo>
                      <a:cubicBezTo>
                        <a:pt x="45" y="19"/>
                        <a:pt x="41" y="20"/>
                        <a:pt x="37" y="20"/>
                      </a:cubicBezTo>
                      <a:cubicBezTo>
                        <a:pt x="37" y="5"/>
                        <a:pt x="37" y="5"/>
                        <a:pt x="37" y="5"/>
                      </a:cubicBezTo>
                      <a:moveTo>
                        <a:pt x="44" y="4"/>
                      </a:moveTo>
                      <a:cubicBezTo>
                        <a:pt x="44" y="4"/>
                        <a:pt x="44" y="4"/>
                        <a:pt x="44" y="4"/>
                      </a:cubicBezTo>
                      <a:cubicBezTo>
                        <a:pt x="49" y="6"/>
                        <a:pt x="53" y="8"/>
                        <a:pt x="56" y="11"/>
                      </a:cubicBezTo>
                      <a:cubicBezTo>
                        <a:pt x="56" y="11"/>
                        <a:pt x="56" y="11"/>
                        <a:pt x="56" y="11"/>
                      </a:cubicBezTo>
                      <a:cubicBezTo>
                        <a:pt x="56" y="13"/>
                        <a:pt x="55" y="15"/>
                        <a:pt x="52" y="16"/>
                      </a:cubicBezTo>
                      <a:cubicBezTo>
                        <a:pt x="50" y="11"/>
                        <a:pt x="48" y="7"/>
                        <a:pt x="44" y="4"/>
                      </a:cubicBezTo>
                      <a:moveTo>
                        <a:pt x="20" y="17"/>
                      </a:moveTo>
                      <a:cubicBezTo>
                        <a:pt x="20" y="17"/>
                        <a:pt x="20" y="17"/>
                        <a:pt x="20" y="17"/>
                      </a:cubicBezTo>
                      <a:cubicBezTo>
                        <a:pt x="23" y="10"/>
                        <a:pt x="27" y="5"/>
                        <a:pt x="33" y="4"/>
                      </a:cubicBezTo>
                      <a:cubicBezTo>
                        <a:pt x="33" y="20"/>
                        <a:pt x="33" y="20"/>
                        <a:pt x="33" y="20"/>
                      </a:cubicBezTo>
                      <a:cubicBezTo>
                        <a:pt x="33" y="20"/>
                        <a:pt x="33" y="20"/>
                        <a:pt x="33" y="20"/>
                      </a:cubicBezTo>
                      <a:cubicBezTo>
                        <a:pt x="29" y="20"/>
                        <a:pt x="24" y="19"/>
                        <a:pt x="20" y="17"/>
                      </a:cubicBezTo>
                      <a:moveTo>
                        <a:pt x="37" y="0"/>
                      </a:moveTo>
                      <a:cubicBezTo>
                        <a:pt x="33" y="0"/>
                        <a:pt x="33" y="0"/>
                        <a:pt x="33" y="0"/>
                      </a:cubicBezTo>
                      <a:cubicBezTo>
                        <a:pt x="33" y="0"/>
                        <a:pt x="33" y="0"/>
                        <a:pt x="33" y="0"/>
                      </a:cubicBezTo>
                      <a:cubicBezTo>
                        <a:pt x="33" y="0"/>
                        <a:pt x="33" y="0"/>
                        <a:pt x="33" y="0"/>
                      </a:cubicBezTo>
                      <a:cubicBezTo>
                        <a:pt x="15" y="1"/>
                        <a:pt x="0" y="16"/>
                        <a:pt x="0" y="35"/>
                      </a:cubicBezTo>
                      <a:cubicBezTo>
                        <a:pt x="0" y="35"/>
                        <a:pt x="0" y="35"/>
                        <a:pt x="0" y="35"/>
                      </a:cubicBezTo>
                      <a:cubicBezTo>
                        <a:pt x="0" y="54"/>
                        <a:pt x="16" y="70"/>
                        <a:pt x="35" y="70"/>
                      </a:cubicBezTo>
                      <a:cubicBezTo>
                        <a:pt x="38" y="70"/>
                        <a:pt x="41" y="69"/>
                        <a:pt x="44" y="69"/>
                      </a:cubicBezTo>
                      <a:cubicBezTo>
                        <a:pt x="44" y="69"/>
                        <a:pt x="44" y="69"/>
                        <a:pt x="44" y="69"/>
                      </a:cubicBezTo>
                      <a:cubicBezTo>
                        <a:pt x="43" y="67"/>
                        <a:pt x="42" y="66"/>
                        <a:pt x="42" y="64"/>
                      </a:cubicBezTo>
                      <a:cubicBezTo>
                        <a:pt x="40" y="65"/>
                        <a:pt x="39" y="66"/>
                        <a:pt x="37" y="66"/>
                      </a:cubicBezTo>
                      <a:cubicBezTo>
                        <a:pt x="37" y="50"/>
                        <a:pt x="37" y="50"/>
                        <a:pt x="37" y="50"/>
                      </a:cubicBezTo>
                      <a:cubicBezTo>
                        <a:pt x="39" y="50"/>
                        <a:pt x="42" y="50"/>
                        <a:pt x="45" y="51"/>
                      </a:cubicBezTo>
                      <a:cubicBezTo>
                        <a:pt x="46" y="50"/>
                        <a:pt x="46" y="49"/>
                        <a:pt x="47" y="48"/>
                      </a:cubicBezTo>
                      <a:cubicBezTo>
                        <a:pt x="47" y="48"/>
                        <a:pt x="47" y="48"/>
                        <a:pt x="47" y="48"/>
                      </a:cubicBezTo>
                      <a:cubicBezTo>
                        <a:pt x="44" y="47"/>
                        <a:pt x="40" y="47"/>
                        <a:pt x="37" y="46"/>
                      </a:cubicBezTo>
                      <a:cubicBezTo>
                        <a:pt x="37" y="37"/>
                        <a:pt x="37" y="37"/>
                        <a:pt x="37" y="37"/>
                      </a:cubicBezTo>
                      <a:cubicBezTo>
                        <a:pt x="52" y="37"/>
                        <a:pt x="52" y="37"/>
                        <a:pt x="52" y="37"/>
                      </a:cubicBezTo>
                      <a:cubicBezTo>
                        <a:pt x="52" y="37"/>
                        <a:pt x="52" y="37"/>
                        <a:pt x="52" y="37"/>
                      </a:cubicBezTo>
                      <a:cubicBezTo>
                        <a:pt x="52" y="40"/>
                        <a:pt x="52" y="43"/>
                        <a:pt x="51" y="46"/>
                      </a:cubicBezTo>
                      <a:cubicBezTo>
                        <a:pt x="51" y="46"/>
                        <a:pt x="51" y="46"/>
                        <a:pt x="51" y="46"/>
                      </a:cubicBezTo>
                      <a:cubicBezTo>
                        <a:pt x="52" y="45"/>
                        <a:pt x="53" y="45"/>
                        <a:pt x="55" y="45"/>
                      </a:cubicBezTo>
                      <a:cubicBezTo>
                        <a:pt x="55" y="42"/>
                        <a:pt x="55" y="39"/>
                        <a:pt x="55" y="37"/>
                      </a:cubicBezTo>
                      <a:cubicBezTo>
                        <a:pt x="67" y="37"/>
                        <a:pt x="67" y="37"/>
                        <a:pt x="67" y="37"/>
                      </a:cubicBezTo>
                      <a:cubicBezTo>
                        <a:pt x="67" y="37"/>
                        <a:pt x="67" y="37"/>
                        <a:pt x="67" y="37"/>
                      </a:cubicBezTo>
                      <a:cubicBezTo>
                        <a:pt x="67" y="40"/>
                        <a:pt x="66" y="43"/>
                        <a:pt x="65" y="46"/>
                      </a:cubicBezTo>
                      <a:cubicBezTo>
                        <a:pt x="65" y="46"/>
                        <a:pt x="65" y="46"/>
                        <a:pt x="65" y="46"/>
                      </a:cubicBezTo>
                      <a:cubicBezTo>
                        <a:pt x="66" y="46"/>
                        <a:pt x="67" y="47"/>
                        <a:pt x="68" y="47"/>
                      </a:cubicBezTo>
                      <a:cubicBezTo>
                        <a:pt x="69" y="43"/>
                        <a:pt x="70" y="39"/>
                        <a:pt x="70" y="35"/>
                      </a:cubicBezTo>
                      <a:cubicBezTo>
                        <a:pt x="70" y="35"/>
                        <a:pt x="70" y="35"/>
                        <a:pt x="70" y="35"/>
                      </a:cubicBezTo>
                      <a:cubicBezTo>
                        <a:pt x="70" y="16"/>
                        <a:pt x="55" y="0"/>
                        <a:pt x="37" y="0"/>
                      </a:cubicBezTo>
                      <a:cubicBezTo>
                        <a:pt x="37" y="0"/>
                        <a:pt x="37" y="0"/>
                        <a:pt x="37" y="0"/>
                      </a:cubicBezTo>
                    </a:path>
                  </a:pathLst>
                </a:custGeom>
                <a:grpFill/>
                <a:ln w="9525">
                  <a:noFill/>
                  <a:round/>
                  <a:headEnd/>
                  <a:tailEnd/>
                </a:ln>
              </p:spPr>
              <p:txBody>
                <a:bodyPr anchor="ctr"/>
                <a:lstStyle/>
                <a:p>
                  <a:pPr algn="ctr"/>
                  <a:endParaRPr/>
                </a:p>
              </p:txBody>
            </p:sp>
          </p:grpSp>
          <p:grpSp>
            <p:nvGrpSpPr>
              <p:cNvPr id="33" name="iṥḷiďê">
                <a:extLst>
                  <a:ext uri="{FF2B5EF4-FFF2-40B4-BE49-F238E27FC236}">
                    <a16:creationId xmlns="" xmlns:a16="http://schemas.microsoft.com/office/drawing/2014/main" id="{C1B93D6F-8362-4D77-9A91-0F7A9253F23B}"/>
                  </a:ext>
                </a:extLst>
              </p:cNvPr>
              <p:cNvGrpSpPr/>
              <p:nvPr/>
            </p:nvGrpSpPr>
            <p:grpSpPr>
              <a:xfrm>
                <a:off x="2710644" y="3317516"/>
                <a:ext cx="317741" cy="334339"/>
                <a:chOff x="2854325" y="2497138"/>
                <a:chExt cx="212725" cy="223837"/>
              </a:xfrm>
              <a:solidFill>
                <a:schemeClr val="bg1"/>
              </a:solidFill>
            </p:grpSpPr>
            <p:sp>
              <p:nvSpPr>
                <p:cNvPr id="48" name="ïṩľîḓè">
                  <a:extLst>
                    <a:ext uri="{FF2B5EF4-FFF2-40B4-BE49-F238E27FC236}">
                      <a16:creationId xmlns="" xmlns:a16="http://schemas.microsoft.com/office/drawing/2014/main" id="{3D3FF6A0-7142-4ECF-BFA8-3EDCE954BD43}"/>
                    </a:ext>
                  </a:extLst>
                </p:cNvPr>
                <p:cNvSpPr/>
                <p:nvPr/>
              </p:nvSpPr>
              <p:spPr bwMode="auto">
                <a:xfrm>
                  <a:off x="2854325" y="2613025"/>
                  <a:ext cx="212725" cy="107950"/>
                </a:xfrm>
                <a:custGeom>
                  <a:avLst/>
                  <a:gdLst/>
                  <a:ahLst/>
                  <a:cxnLst>
                    <a:cxn ang="0">
                      <a:pos x="15" y="26"/>
                    </a:cxn>
                    <a:cxn ang="0">
                      <a:pos x="27" y="33"/>
                    </a:cxn>
                    <a:cxn ang="0">
                      <a:pos x="15" y="26"/>
                    </a:cxn>
                    <a:cxn ang="0">
                      <a:pos x="57" y="21"/>
                    </a:cxn>
                    <a:cxn ang="0">
                      <a:pos x="61" y="27"/>
                    </a:cxn>
                    <a:cxn ang="0">
                      <a:pos x="50" y="33"/>
                    </a:cxn>
                    <a:cxn ang="0">
                      <a:pos x="22" y="20"/>
                    </a:cxn>
                    <a:cxn ang="0">
                      <a:pos x="36" y="34"/>
                    </a:cxn>
                    <a:cxn ang="0">
                      <a:pos x="22" y="20"/>
                    </a:cxn>
                    <a:cxn ang="0">
                      <a:pos x="40" y="17"/>
                    </a:cxn>
                    <a:cxn ang="0">
                      <a:pos x="54" y="20"/>
                    </a:cxn>
                    <a:cxn ang="0">
                      <a:pos x="40" y="17"/>
                    </a:cxn>
                    <a:cxn ang="0">
                      <a:pos x="4" y="3"/>
                    </a:cxn>
                    <a:cxn ang="0">
                      <a:pos x="18" y="18"/>
                    </a:cxn>
                    <a:cxn ang="0">
                      <a:pos x="13" y="24"/>
                    </a:cxn>
                    <a:cxn ang="0">
                      <a:pos x="19" y="3"/>
                    </a:cxn>
                    <a:cxn ang="0">
                      <a:pos x="36" y="3"/>
                    </a:cxn>
                    <a:cxn ang="0">
                      <a:pos x="36" y="13"/>
                    </a:cxn>
                    <a:cxn ang="0">
                      <a:pos x="19" y="3"/>
                    </a:cxn>
                    <a:cxn ang="0">
                      <a:pos x="40" y="3"/>
                    </a:cxn>
                    <a:cxn ang="0">
                      <a:pos x="57" y="3"/>
                    </a:cxn>
                    <a:cxn ang="0">
                      <a:pos x="40" y="13"/>
                    </a:cxn>
                    <a:cxn ang="0">
                      <a:pos x="58" y="18"/>
                    </a:cxn>
                    <a:cxn ang="0">
                      <a:pos x="60" y="3"/>
                    </a:cxn>
                    <a:cxn ang="0">
                      <a:pos x="73" y="3"/>
                    </a:cxn>
                    <a:cxn ang="0">
                      <a:pos x="58" y="18"/>
                    </a:cxn>
                    <a:cxn ang="0">
                      <a:pos x="0" y="0"/>
                    </a:cxn>
                    <a:cxn ang="0">
                      <a:pos x="0" y="1"/>
                    </a:cxn>
                    <a:cxn ang="0">
                      <a:pos x="76" y="1"/>
                    </a:cxn>
                    <a:cxn ang="0">
                      <a:pos x="76" y="1"/>
                    </a:cxn>
                    <a:cxn ang="0">
                      <a:pos x="76" y="0"/>
                    </a:cxn>
                    <a:cxn ang="0">
                      <a:pos x="76" y="0"/>
                    </a:cxn>
                  </a:cxnLst>
                  <a:rect l="0" t="0" r="r" b="b"/>
                  <a:pathLst>
                    <a:path w="76" h="39">
                      <a:moveTo>
                        <a:pt x="15" y="26"/>
                      </a:moveTo>
                      <a:cubicBezTo>
                        <a:pt x="15" y="26"/>
                        <a:pt x="15" y="26"/>
                        <a:pt x="15" y="26"/>
                      </a:cubicBezTo>
                      <a:cubicBezTo>
                        <a:pt x="16" y="24"/>
                        <a:pt x="17" y="23"/>
                        <a:pt x="19" y="21"/>
                      </a:cubicBezTo>
                      <a:cubicBezTo>
                        <a:pt x="21" y="26"/>
                        <a:pt x="23" y="30"/>
                        <a:pt x="27" y="33"/>
                      </a:cubicBezTo>
                      <a:cubicBezTo>
                        <a:pt x="27" y="33"/>
                        <a:pt x="27" y="33"/>
                        <a:pt x="27" y="33"/>
                      </a:cubicBezTo>
                      <a:cubicBezTo>
                        <a:pt x="22" y="32"/>
                        <a:pt x="19" y="29"/>
                        <a:pt x="15" y="26"/>
                      </a:cubicBezTo>
                      <a:moveTo>
                        <a:pt x="50" y="33"/>
                      </a:moveTo>
                      <a:cubicBezTo>
                        <a:pt x="53" y="30"/>
                        <a:pt x="56" y="26"/>
                        <a:pt x="57" y="21"/>
                      </a:cubicBezTo>
                      <a:cubicBezTo>
                        <a:pt x="59" y="23"/>
                        <a:pt x="61" y="25"/>
                        <a:pt x="61" y="27"/>
                      </a:cubicBezTo>
                      <a:cubicBezTo>
                        <a:pt x="61" y="27"/>
                        <a:pt x="61" y="27"/>
                        <a:pt x="61" y="27"/>
                      </a:cubicBezTo>
                      <a:cubicBezTo>
                        <a:pt x="58" y="29"/>
                        <a:pt x="54" y="32"/>
                        <a:pt x="50" y="33"/>
                      </a:cubicBezTo>
                      <a:cubicBezTo>
                        <a:pt x="50" y="33"/>
                        <a:pt x="50" y="33"/>
                        <a:pt x="50" y="33"/>
                      </a:cubicBezTo>
                      <a:moveTo>
                        <a:pt x="22" y="20"/>
                      </a:moveTo>
                      <a:cubicBezTo>
                        <a:pt x="22" y="20"/>
                        <a:pt x="22" y="20"/>
                        <a:pt x="22" y="20"/>
                      </a:cubicBezTo>
                      <a:cubicBezTo>
                        <a:pt x="26" y="18"/>
                        <a:pt x="32" y="17"/>
                        <a:pt x="36" y="17"/>
                      </a:cubicBezTo>
                      <a:cubicBezTo>
                        <a:pt x="36" y="34"/>
                        <a:pt x="36" y="34"/>
                        <a:pt x="36" y="34"/>
                      </a:cubicBezTo>
                      <a:cubicBezTo>
                        <a:pt x="36" y="34"/>
                        <a:pt x="36" y="34"/>
                        <a:pt x="36" y="34"/>
                      </a:cubicBezTo>
                      <a:cubicBezTo>
                        <a:pt x="29" y="33"/>
                        <a:pt x="25" y="27"/>
                        <a:pt x="22" y="20"/>
                      </a:cubicBezTo>
                      <a:moveTo>
                        <a:pt x="40" y="17"/>
                      </a:moveTo>
                      <a:cubicBezTo>
                        <a:pt x="40" y="17"/>
                        <a:pt x="40" y="17"/>
                        <a:pt x="40" y="17"/>
                      </a:cubicBezTo>
                      <a:cubicBezTo>
                        <a:pt x="44" y="17"/>
                        <a:pt x="50" y="18"/>
                        <a:pt x="54" y="20"/>
                      </a:cubicBezTo>
                      <a:cubicBezTo>
                        <a:pt x="54" y="20"/>
                        <a:pt x="54" y="20"/>
                        <a:pt x="54" y="20"/>
                      </a:cubicBezTo>
                      <a:cubicBezTo>
                        <a:pt x="51" y="27"/>
                        <a:pt x="47" y="34"/>
                        <a:pt x="40" y="35"/>
                      </a:cubicBezTo>
                      <a:cubicBezTo>
                        <a:pt x="40" y="17"/>
                        <a:pt x="40" y="17"/>
                        <a:pt x="40" y="17"/>
                      </a:cubicBezTo>
                      <a:moveTo>
                        <a:pt x="4" y="3"/>
                      </a:moveTo>
                      <a:cubicBezTo>
                        <a:pt x="4" y="3"/>
                        <a:pt x="4" y="3"/>
                        <a:pt x="4" y="3"/>
                      </a:cubicBezTo>
                      <a:cubicBezTo>
                        <a:pt x="16" y="3"/>
                        <a:pt x="16" y="3"/>
                        <a:pt x="16" y="3"/>
                      </a:cubicBezTo>
                      <a:cubicBezTo>
                        <a:pt x="16" y="8"/>
                        <a:pt x="17" y="13"/>
                        <a:pt x="18" y="18"/>
                      </a:cubicBezTo>
                      <a:cubicBezTo>
                        <a:pt x="18" y="18"/>
                        <a:pt x="18" y="18"/>
                        <a:pt x="18" y="18"/>
                      </a:cubicBezTo>
                      <a:cubicBezTo>
                        <a:pt x="16" y="19"/>
                        <a:pt x="14" y="21"/>
                        <a:pt x="13" y="24"/>
                      </a:cubicBezTo>
                      <a:cubicBezTo>
                        <a:pt x="8" y="18"/>
                        <a:pt x="4" y="11"/>
                        <a:pt x="4" y="3"/>
                      </a:cubicBezTo>
                      <a:moveTo>
                        <a:pt x="19" y="3"/>
                      </a:moveTo>
                      <a:cubicBezTo>
                        <a:pt x="19" y="3"/>
                        <a:pt x="19" y="3"/>
                        <a:pt x="19" y="3"/>
                      </a:cubicBezTo>
                      <a:cubicBezTo>
                        <a:pt x="36" y="3"/>
                        <a:pt x="36" y="3"/>
                        <a:pt x="36" y="3"/>
                      </a:cubicBezTo>
                      <a:cubicBezTo>
                        <a:pt x="36" y="13"/>
                        <a:pt x="36" y="13"/>
                        <a:pt x="36" y="13"/>
                      </a:cubicBezTo>
                      <a:cubicBezTo>
                        <a:pt x="36" y="13"/>
                        <a:pt x="36" y="13"/>
                        <a:pt x="36" y="13"/>
                      </a:cubicBezTo>
                      <a:cubicBezTo>
                        <a:pt x="31" y="13"/>
                        <a:pt x="26" y="14"/>
                        <a:pt x="21" y="16"/>
                      </a:cubicBezTo>
                      <a:cubicBezTo>
                        <a:pt x="20" y="12"/>
                        <a:pt x="19" y="7"/>
                        <a:pt x="19" y="3"/>
                      </a:cubicBezTo>
                      <a:moveTo>
                        <a:pt x="40" y="3"/>
                      </a:moveTo>
                      <a:cubicBezTo>
                        <a:pt x="40" y="3"/>
                        <a:pt x="40" y="3"/>
                        <a:pt x="40" y="3"/>
                      </a:cubicBezTo>
                      <a:cubicBezTo>
                        <a:pt x="57" y="3"/>
                        <a:pt x="57" y="3"/>
                        <a:pt x="57" y="3"/>
                      </a:cubicBezTo>
                      <a:cubicBezTo>
                        <a:pt x="57" y="3"/>
                        <a:pt x="57" y="3"/>
                        <a:pt x="57" y="3"/>
                      </a:cubicBezTo>
                      <a:cubicBezTo>
                        <a:pt x="57" y="7"/>
                        <a:pt x="56" y="12"/>
                        <a:pt x="55" y="16"/>
                      </a:cubicBezTo>
                      <a:cubicBezTo>
                        <a:pt x="51" y="14"/>
                        <a:pt x="45" y="13"/>
                        <a:pt x="40" y="13"/>
                      </a:cubicBezTo>
                      <a:cubicBezTo>
                        <a:pt x="40" y="3"/>
                        <a:pt x="40" y="3"/>
                        <a:pt x="40" y="3"/>
                      </a:cubicBezTo>
                      <a:moveTo>
                        <a:pt x="58" y="18"/>
                      </a:moveTo>
                      <a:cubicBezTo>
                        <a:pt x="58" y="18"/>
                        <a:pt x="58" y="18"/>
                        <a:pt x="58" y="18"/>
                      </a:cubicBezTo>
                      <a:cubicBezTo>
                        <a:pt x="60" y="13"/>
                        <a:pt x="60" y="7"/>
                        <a:pt x="60" y="3"/>
                      </a:cubicBezTo>
                      <a:cubicBezTo>
                        <a:pt x="73" y="3"/>
                        <a:pt x="73" y="3"/>
                        <a:pt x="73" y="3"/>
                      </a:cubicBezTo>
                      <a:cubicBezTo>
                        <a:pt x="73" y="3"/>
                        <a:pt x="73" y="3"/>
                        <a:pt x="73" y="3"/>
                      </a:cubicBezTo>
                      <a:cubicBezTo>
                        <a:pt x="72" y="11"/>
                        <a:pt x="69" y="18"/>
                        <a:pt x="64" y="24"/>
                      </a:cubicBezTo>
                      <a:cubicBezTo>
                        <a:pt x="63" y="21"/>
                        <a:pt x="61" y="19"/>
                        <a:pt x="58" y="18"/>
                      </a:cubicBezTo>
                      <a:moveTo>
                        <a:pt x="76" y="0"/>
                      </a:moveTo>
                      <a:cubicBezTo>
                        <a:pt x="0" y="0"/>
                        <a:pt x="0" y="0"/>
                        <a:pt x="0" y="0"/>
                      </a:cubicBezTo>
                      <a:cubicBezTo>
                        <a:pt x="0" y="1"/>
                        <a:pt x="0" y="1"/>
                        <a:pt x="0" y="1"/>
                      </a:cubicBezTo>
                      <a:cubicBezTo>
                        <a:pt x="0" y="1"/>
                        <a:pt x="0" y="1"/>
                        <a:pt x="0" y="1"/>
                      </a:cubicBezTo>
                      <a:cubicBezTo>
                        <a:pt x="1" y="22"/>
                        <a:pt x="18" y="39"/>
                        <a:pt x="38" y="39"/>
                      </a:cubicBezTo>
                      <a:cubicBezTo>
                        <a:pt x="59" y="39"/>
                        <a:pt x="76" y="22"/>
                        <a:pt x="76" y="1"/>
                      </a:cubicBezTo>
                      <a:cubicBezTo>
                        <a:pt x="76" y="1"/>
                        <a:pt x="76" y="1"/>
                        <a:pt x="76" y="1"/>
                      </a:cubicBezTo>
                      <a:cubicBezTo>
                        <a:pt x="76" y="1"/>
                        <a:pt x="76" y="1"/>
                        <a:pt x="76" y="1"/>
                      </a:cubicBezTo>
                      <a:cubicBezTo>
                        <a:pt x="76" y="1"/>
                        <a:pt x="76" y="1"/>
                        <a:pt x="76" y="1"/>
                      </a:cubicBezTo>
                      <a:cubicBezTo>
                        <a:pt x="76" y="0"/>
                        <a:pt x="76" y="0"/>
                        <a:pt x="76" y="0"/>
                      </a:cubicBezTo>
                      <a:cubicBezTo>
                        <a:pt x="76" y="0"/>
                        <a:pt x="76" y="0"/>
                        <a:pt x="76" y="0"/>
                      </a:cubicBezTo>
                      <a:cubicBezTo>
                        <a:pt x="76" y="0"/>
                        <a:pt x="76" y="0"/>
                        <a:pt x="76" y="0"/>
                      </a:cubicBezTo>
                    </a:path>
                  </a:pathLst>
                </a:custGeom>
                <a:grpFill/>
                <a:ln w="9525">
                  <a:noFill/>
                  <a:round/>
                  <a:headEnd/>
                  <a:tailEnd/>
                </a:ln>
              </p:spPr>
              <p:txBody>
                <a:bodyPr anchor="ctr"/>
                <a:lstStyle/>
                <a:p>
                  <a:pPr algn="ctr"/>
                  <a:endParaRPr/>
                </a:p>
              </p:txBody>
            </p:sp>
            <p:sp>
              <p:nvSpPr>
                <p:cNvPr id="49" name="ïṧlíḍè">
                  <a:extLst>
                    <a:ext uri="{FF2B5EF4-FFF2-40B4-BE49-F238E27FC236}">
                      <a16:creationId xmlns="" xmlns:a16="http://schemas.microsoft.com/office/drawing/2014/main" id="{2049396A-D6B6-4C75-B6C4-686607C6860D}"/>
                    </a:ext>
                  </a:extLst>
                </p:cNvPr>
                <p:cNvSpPr/>
                <p:nvPr/>
              </p:nvSpPr>
              <p:spPr bwMode="auto">
                <a:xfrm>
                  <a:off x="2941638" y="2497138"/>
                  <a:ext cx="39688" cy="47625"/>
                </a:xfrm>
                <a:custGeom>
                  <a:avLst/>
                  <a:gdLst/>
                  <a:ahLst/>
                  <a:cxnLst>
                    <a:cxn ang="0">
                      <a:pos x="7" y="0"/>
                    </a:cxn>
                    <a:cxn ang="0">
                      <a:pos x="0" y="8"/>
                    </a:cxn>
                    <a:cxn ang="0">
                      <a:pos x="0" y="8"/>
                    </a:cxn>
                    <a:cxn ang="0">
                      <a:pos x="7" y="17"/>
                    </a:cxn>
                    <a:cxn ang="0">
                      <a:pos x="14" y="8"/>
                    </a:cxn>
                    <a:cxn ang="0">
                      <a:pos x="14" y="8"/>
                    </a:cxn>
                    <a:cxn ang="0">
                      <a:pos x="7" y="0"/>
                    </a:cxn>
                  </a:cxnLst>
                  <a:rect l="0" t="0" r="r" b="b"/>
                  <a:pathLst>
                    <a:path w="14" h="17">
                      <a:moveTo>
                        <a:pt x="7" y="0"/>
                      </a:moveTo>
                      <a:cubicBezTo>
                        <a:pt x="3" y="0"/>
                        <a:pt x="0" y="4"/>
                        <a:pt x="0" y="8"/>
                      </a:cubicBezTo>
                      <a:cubicBezTo>
                        <a:pt x="0" y="8"/>
                        <a:pt x="0" y="8"/>
                        <a:pt x="0" y="8"/>
                      </a:cubicBezTo>
                      <a:cubicBezTo>
                        <a:pt x="0" y="13"/>
                        <a:pt x="3" y="17"/>
                        <a:pt x="7" y="17"/>
                      </a:cubicBezTo>
                      <a:cubicBezTo>
                        <a:pt x="11" y="17"/>
                        <a:pt x="14" y="13"/>
                        <a:pt x="14" y="8"/>
                      </a:cubicBezTo>
                      <a:cubicBezTo>
                        <a:pt x="14" y="8"/>
                        <a:pt x="14" y="8"/>
                        <a:pt x="14" y="8"/>
                      </a:cubicBezTo>
                      <a:cubicBezTo>
                        <a:pt x="14" y="4"/>
                        <a:pt x="11" y="0"/>
                        <a:pt x="7" y="0"/>
                      </a:cubicBezTo>
                    </a:path>
                  </a:pathLst>
                </a:custGeom>
                <a:grpFill/>
                <a:ln w="9525">
                  <a:noFill/>
                  <a:round/>
                  <a:headEnd/>
                  <a:tailEnd/>
                </a:ln>
              </p:spPr>
              <p:txBody>
                <a:bodyPr anchor="ctr"/>
                <a:lstStyle/>
                <a:p>
                  <a:pPr algn="ctr"/>
                  <a:endParaRPr/>
                </a:p>
              </p:txBody>
            </p:sp>
            <p:sp>
              <p:nvSpPr>
                <p:cNvPr id="50" name="iS1iďe">
                  <a:extLst>
                    <a:ext uri="{FF2B5EF4-FFF2-40B4-BE49-F238E27FC236}">
                      <a16:creationId xmlns="" xmlns:a16="http://schemas.microsoft.com/office/drawing/2014/main" id="{DDBB7616-9AB2-4B38-AA36-C6C8131400CF}"/>
                    </a:ext>
                  </a:extLst>
                </p:cNvPr>
                <p:cNvSpPr/>
                <p:nvPr/>
              </p:nvSpPr>
              <p:spPr bwMode="auto">
                <a:xfrm>
                  <a:off x="2922588" y="2547938"/>
                  <a:ext cx="77788" cy="55563"/>
                </a:xfrm>
                <a:custGeom>
                  <a:avLst/>
                  <a:gdLst/>
                  <a:ahLst/>
                  <a:cxnLst>
                    <a:cxn ang="0">
                      <a:pos x="23" y="0"/>
                    </a:cxn>
                    <a:cxn ang="0">
                      <a:pos x="19" y="0"/>
                    </a:cxn>
                    <a:cxn ang="0">
                      <a:pos x="16" y="15"/>
                    </a:cxn>
                    <a:cxn ang="0">
                      <a:pos x="14" y="3"/>
                    </a:cxn>
                    <a:cxn ang="0">
                      <a:pos x="12" y="15"/>
                    </a:cxn>
                    <a:cxn ang="0">
                      <a:pos x="8" y="0"/>
                    </a:cxn>
                    <a:cxn ang="0">
                      <a:pos x="5" y="0"/>
                    </a:cxn>
                    <a:cxn ang="0">
                      <a:pos x="0" y="7"/>
                    </a:cxn>
                    <a:cxn ang="0">
                      <a:pos x="0" y="20"/>
                    </a:cxn>
                    <a:cxn ang="0">
                      <a:pos x="28" y="20"/>
                    </a:cxn>
                    <a:cxn ang="0">
                      <a:pos x="28" y="7"/>
                    </a:cxn>
                    <a:cxn ang="0">
                      <a:pos x="23" y="0"/>
                    </a:cxn>
                  </a:cxnLst>
                  <a:rect l="0" t="0" r="r" b="b"/>
                  <a:pathLst>
                    <a:path w="28" h="20">
                      <a:moveTo>
                        <a:pt x="23" y="0"/>
                      </a:moveTo>
                      <a:cubicBezTo>
                        <a:pt x="19" y="0"/>
                        <a:pt x="19" y="0"/>
                        <a:pt x="19" y="0"/>
                      </a:cubicBezTo>
                      <a:cubicBezTo>
                        <a:pt x="16" y="15"/>
                        <a:pt x="16" y="15"/>
                        <a:pt x="16" y="15"/>
                      </a:cubicBezTo>
                      <a:cubicBezTo>
                        <a:pt x="14" y="3"/>
                        <a:pt x="14" y="3"/>
                        <a:pt x="14" y="3"/>
                      </a:cubicBezTo>
                      <a:cubicBezTo>
                        <a:pt x="12" y="15"/>
                        <a:pt x="12" y="15"/>
                        <a:pt x="12" y="15"/>
                      </a:cubicBezTo>
                      <a:cubicBezTo>
                        <a:pt x="8" y="0"/>
                        <a:pt x="8" y="0"/>
                        <a:pt x="8" y="0"/>
                      </a:cubicBezTo>
                      <a:cubicBezTo>
                        <a:pt x="5" y="0"/>
                        <a:pt x="5" y="0"/>
                        <a:pt x="5" y="0"/>
                      </a:cubicBezTo>
                      <a:cubicBezTo>
                        <a:pt x="2" y="0"/>
                        <a:pt x="0" y="3"/>
                        <a:pt x="0" y="7"/>
                      </a:cubicBezTo>
                      <a:cubicBezTo>
                        <a:pt x="0" y="20"/>
                        <a:pt x="0" y="20"/>
                        <a:pt x="0" y="20"/>
                      </a:cubicBezTo>
                      <a:cubicBezTo>
                        <a:pt x="28" y="20"/>
                        <a:pt x="28" y="20"/>
                        <a:pt x="28" y="20"/>
                      </a:cubicBezTo>
                      <a:cubicBezTo>
                        <a:pt x="28" y="7"/>
                        <a:pt x="28" y="7"/>
                        <a:pt x="28" y="7"/>
                      </a:cubicBezTo>
                      <a:cubicBezTo>
                        <a:pt x="28" y="3"/>
                        <a:pt x="26" y="0"/>
                        <a:pt x="23" y="0"/>
                      </a:cubicBezTo>
                    </a:path>
                  </a:pathLst>
                </a:custGeom>
                <a:grpFill/>
                <a:ln w="9525">
                  <a:noFill/>
                  <a:round/>
                  <a:headEnd/>
                  <a:tailEnd/>
                </a:ln>
              </p:spPr>
              <p:txBody>
                <a:bodyPr anchor="ctr"/>
                <a:lstStyle/>
                <a:p>
                  <a:pPr algn="ctr"/>
                  <a:endParaRPr/>
                </a:p>
              </p:txBody>
            </p:sp>
            <p:sp>
              <p:nvSpPr>
                <p:cNvPr id="51" name="íṥľídè">
                  <a:extLst>
                    <a:ext uri="{FF2B5EF4-FFF2-40B4-BE49-F238E27FC236}">
                      <a16:creationId xmlns="" xmlns:a16="http://schemas.microsoft.com/office/drawing/2014/main" id="{7BE8DEB0-CE64-453C-97C6-D609FAC21BD9}"/>
                    </a:ext>
                  </a:extLst>
                </p:cNvPr>
                <p:cNvSpPr/>
                <p:nvPr/>
              </p:nvSpPr>
              <p:spPr bwMode="auto">
                <a:xfrm>
                  <a:off x="2955925" y="2547938"/>
                  <a:ext cx="11113" cy="7938"/>
                </a:xfrm>
                <a:custGeom>
                  <a:avLst/>
                  <a:gdLst/>
                  <a:ahLst/>
                  <a:cxnLst>
                    <a:cxn ang="0">
                      <a:pos x="5" y="0"/>
                    </a:cxn>
                    <a:cxn ang="0">
                      <a:pos x="3" y="0"/>
                    </a:cxn>
                    <a:cxn ang="0">
                      <a:pos x="2" y="0"/>
                    </a:cxn>
                    <a:cxn ang="0">
                      <a:pos x="0" y="2"/>
                    </a:cxn>
                    <a:cxn ang="0">
                      <a:pos x="3" y="5"/>
                    </a:cxn>
                    <a:cxn ang="0">
                      <a:pos x="7" y="2"/>
                    </a:cxn>
                    <a:cxn ang="0">
                      <a:pos x="5" y="0"/>
                    </a:cxn>
                  </a:cxnLst>
                  <a:rect l="0" t="0" r="r" b="b"/>
                  <a:pathLst>
                    <a:path w="7" h="5">
                      <a:moveTo>
                        <a:pt x="5" y="0"/>
                      </a:moveTo>
                      <a:lnTo>
                        <a:pt x="3" y="0"/>
                      </a:lnTo>
                      <a:lnTo>
                        <a:pt x="2" y="0"/>
                      </a:lnTo>
                      <a:lnTo>
                        <a:pt x="0" y="2"/>
                      </a:lnTo>
                      <a:lnTo>
                        <a:pt x="3" y="5"/>
                      </a:lnTo>
                      <a:lnTo>
                        <a:pt x="7" y="2"/>
                      </a:lnTo>
                      <a:lnTo>
                        <a:pt x="5" y="0"/>
                      </a:lnTo>
                      <a:close/>
                    </a:path>
                  </a:pathLst>
                </a:custGeom>
                <a:grpFill/>
                <a:ln w="9525">
                  <a:noFill/>
                  <a:round/>
                  <a:headEnd/>
                  <a:tailEnd/>
                </a:ln>
              </p:spPr>
              <p:txBody>
                <a:bodyPr anchor="ctr"/>
                <a:lstStyle/>
                <a:p>
                  <a:pPr algn="ctr"/>
                  <a:endParaRPr/>
                </a:p>
              </p:txBody>
            </p:sp>
            <p:sp>
              <p:nvSpPr>
                <p:cNvPr id="52" name="íṩḷïďê">
                  <a:extLst>
                    <a:ext uri="{FF2B5EF4-FFF2-40B4-BE49-F238E27FC236}">
                      <a16:creationId xmlns="" xmlns:a16="http://schemas.microsoft.com/office/drawing/2014/main" id="{CE7DB5C2-19B8-434B-A746-77E447EFF933}"/>
                    </a:ext>
                  </a:extLst>
                </p:cNvPr>
                <p:cNvSpPr/>
                <p:nvPr/>
              </p:nvSpPr>
              <p:spPr bwMode="auto">
                <a:xfrm>
                  <a:off x="2955925" y="2547938"/>
                  <a:ext cx="11113" cy="7938"/>
                </a:xfrm>
                <a:custGeom>
                  <a:avLst/>
                  <a:gdLst/>
                  <a:ahLst/>
                  <a:cxnLst>
                    <a:cxn ang="0">
                      <a:pos x="5" y="0"/>
                    </a:cxn>
                    <a:cxn ang="0">
                      <a:pos x="3" y="0"/>
                    </a:cxn>
                    <a:cxn ang="0">
                      <a:pos x="2" y="0"/>
                    </a:cxn>
                    <a:cxn ang="0">
                      <a:pos x="0" y="2"/>
                    </a:cxn>
                    <a:cxn ang="0">
                      <a:pos x="3" y="5"/>
                    </a:cxn>
                    <a:cxn ang="0">
                      <a:pos x="7" y="2"/>
                    </a:cxn>
                    <a:cxn ang="0">
                      <a:pos x="5" y="0"/>
                    </a:cxn>
                  </a:cxnLst>
                  <a:rect l="0" t="0" r="r" b="b"/>
                  <a:pathLst>
                    <a:path w="7" h="5">
                      <a:moveTo>
                        <a:pt x="5" y="0"/>
                      </a:moveTo>
                      <a:lnTo>
                        <a:pt x="3" y="0"/>
                      </a:lnTo>
                      <a:lnTo>
                        <a:pt x="2" y="0"/>
                      </a:lnTo>
                      <a:lnTo>
                        <a:pt x="0" y="2"/>
                      </a:lnTo>
                      <a:lnTo>
                        <a:pt x="3" y="5"/>
                      </a:lnTo>
                      <a:lnTo>
                        <a:pt x="7" y="2"/>
                      </a:lnTo>
                      <a:lnTo>
                        <a:pt x="5" y="0"/>
                      </a:lnTo>
                    </a:path>
                  </a:pathLst>
                </a:custGeom>
                <a:grpFill/>
                <a:ln w="9525">
                  <a:noFill/>
                  <a:round/>
                  <a:headEnd/>
                  <a:tailEnd/>
                </a:ln>
              </p:spPr>
              <p:txBody>
                <a:bodyPr anchor="ctr"/>
                <a:lstStyle/>
                <a:p>
                  <a:pPr algn="ctr"/>
                  <a:endParaRPr/>
                </a:p>
              </p:txBody>
            </p:sp>
            <p:sp>
              <p:nvSpPr>
                <p:cNvPr id="53" name="ïṧļîďè">
                  <a:extLst>
                    <a:ext uri="{FF2B5EF4-FFF2-40B4-BE49-F238E27FC236}">
                      <a16:creationId xmlns="" xmlns:a16="http://schemas.microsoft.com/office/drawing/2014/main" id="{1F54C5EB-868A-4BE6-9C0B-5473DAE2CEC9}"/>
                    </a:ext>
                  </a:extLst>
                </p:cNvPr>
                <p:cNvSpPr/>
                <p:nvPr/>
              </p:nvSpPr>
              <p:spPr bwMode="auto">
                <a:xfrm>
                  <a:off x="3006725" y="2505075"/>
                  <a:ext cx="36513" cy="46038"/>
                </a:xfrm>
                <a:custGeom>
                  <a:avLst/>
                  <a:gdLst/>
                  <a:ahLst/>
                  <a:cxnLst>
                    <a:cxn ang="0">
                      <a:pos x="6" y="0"/>
                    </a:cxn>
                    <a:cxn ang="0">
                      <a:pos x="0" y="8"/>
                    </a:cxn>
                    <a:cxn ang="0">
                      <a:pos x="0" y="8"/>
                    </a:cxn>
                    <a:cxn ang="0">
                      <a:pos x="6" y="16"/>
                    </a:cxn>
                    <a:cxn ang="0">
                      <a:pos x="13" y="8"/>
                    </a:cxn>
                    <a:cxn ang="0">
                      <a:pos x="13" y="8"/>
                    </a:cxn>
                    <a:cxn ang="0">
                      <a:pos x="6" y="0"/>
                    </a:cxn>
                  </a:cxnLst>
                  <a:rect l="0" t="0" r="r" b="b"/>
                  <a:pathLst>
                    <a:path w="13" h="16">
                      <a:moveTo>
                        <a:pt x="6" y="0"/>
                      </a:moveTo>
                      <a:cubicBezTo>
                        <a:pt x="3" y="0"/>
                        <a:pt x="0" y="4"/>
                        <a:pt x="0" y="8"/>
                      </a:cubicBezTo>
                      <a:cubicBezTo>
                        <a:pt x="0" y="8"/>
                        <a:pt x="0" y="8"/>
                        <a:pt x="0" y="8"/>
                      </a:cubicBezTo>
                      <a:cubicBezTo>
                        <a:pt x="0" y="12"/>
                        <a:pt x="3" y="16"/>
                        <a:pt x="6" y="16"/>
                      </a:cubicBezTo>
                      <a:cubicBezTo>
                        <a:pt x="10" y="16"/>
                        <a:pt x="13" y="12"/>
                        <a:pt x="13" y="8"/>
                      </a:cubicBezTo>
                      <a:cubicBezTo>
                        <a:pt x="13" y="8"/>
                        <a:pt x="13" y="8"/>
                        <a:pt x="13" y="8"/>
                      </a:cubicBezTo>
                      <a:cubicBezTo>
                        <a:pt x="13" y="4"/>
                        <a:pt x="10" y="0"/>
                        <a:pt x="6" y="0"/>
                      </a:cubicBezTo>
                    </a:path>
                  </a:pathLst>
                </a:custGeom>
                <a:grpFill/>
                <a:ln w="9525">
                  <a:noFill/>
                  <a:round/>
                  <a:headEnd/>
                  <a:tailEnd/>
                </a:ln>
              </p:spPr>
              <p:txBody>
                <a:bodyPr anchor="ctr"/>
                <a:lstStyle/>
                <a:p>
                  <a:pPr algn="ctr"/>
                  <a:endParaRPr/>
                </a:p>
              </p:txBody>
            </p:sp>
            <p:sp>
              <p:nvSpPr>
                <p:cNvPr id="54" name="iślïďè">
                  <a:extLst>
                    <a:ext uri="{FF2B5EF4-FFF2-40B4-BE49-F238E27FC236}">
                      <a16:creationId xmlns="" xmlns:a16="http://schemas.microsoft.com/office/drawing/2014/main" id="{A3D72D17-6FCB-488F-94FA-BD114184537E}"/>
                    </a:ext>
                  </a:extLst>
                </p:cNvPr>
                <p:cNvSpPr/>
                <p:nvPr/>
              </p:nvSpPr>
              <p:spPr bwMode="auto">
                <a:xfrm>
                  <a:off x="3021013" y="2552700"/>
                  <a:ext cx="7938" cy="6350"/>
                </a:xfrm>
                <a:custGeom>
                  <a:avLst/>
                  <a:gdLst/>
                  <a:ahLst/>
                  <a:cxnLst>
                    <a:cxn ang="0">
                      <a:pos x="3" y="0"/>
                    </a:cxn>
                    <a:cxn ang="0">
                      <a:pos x="1" y="0"/>
                    </a:cxn>
                    <a:cxn ang="0">
                      <a:pos x="0" y="0"/>
                    </a:cxn>
                    <a:cxn ang="0">
                      <a:pos x="0" y="0"/>
                    </a:cxn>
                    <a:cxn ang="0">
                      <a:pos x="1" y="4"/>
                    </a:cxn>
                    <a:cxn ang="0">
                      <a:pos x="5" y="0"/>
                    </a:cxn>
                    <a:cxn ang="0">
                      <a:pos x="3" y="0"/>
                    </a:cxn>
                  </a:cxnLst>
                  <a:rect l="0" t="0" r="r" b="b"/>
                  <a:pathLst>
                    <a:path w="5" h="4">
                      <a:moveTo>
                        <a:pt x="3" y="0"/>
                      </a:moveTo>
                      <a:lnTo>
                        <a:pt x="1" y="0"/>
                      </a:lnTo>
                      <a:lnTo>
                        <a:pt x="0" y="0"/>
                      </a:lnTo>
                      <a:lnTo>
                        <a:pt x="0" y="0"/>
                      </a:lnTo>
                      <a:lnTo>
                        <a:pt x="1" y="4"/>
                      </a:lnTo>
                      <a:lnTo>
                        <a:pt x="5" y="0"/>
                      </a:lnTo>
                      <a:lnTo>
                        <a:pt x="3" y="0"/>
                      </a:lnTo>
                      <a:close/>
                    </a:path>
                  </a:pathLst>
                </a:custGeom>
                <a:grpFill/>
                <a:ln w="9525">
                  <a:noFill/>
                  <a:round/>
                  <a:headEnd/>
                  <a:tailEnd/>
                </a:ln>
              </p:spPr>
              <p:txBody>
                <a:bodyPr anchor="ctr"/>
                <a:lstStyle/>
                <a:p>
                  <a:pPr algn="ctr"/>
                  <a:endParaRPr/>
                </a:p>
              </p:txBody>
            </p:sp>
            <p:sp>
              <p:nvSpPr>
                <p:cNvPr id="55" name="î$1íḋê">
                  <a:extLst>
                    <a:ext uri="{FF2B5EF4-FFF2-40B4-BE49-F238E27FC236}">
                      <a16:creationId xmlns="" xmlns:a16="http://schemas.microsoft.com/office/drawing/2014/main" id="{C5564E8B-6610-4E70-9D01-2008105EE2E1}"/>
                    </a:ext>
                  </a:extLst>
                </p:cNvPr>
                <p:cNvSpPr/>
                <p:nvPr/>
              </p:nvSpPr>
              <p:spPr bwMode="auto">
                <a:xfrm>
                  <a:off x="3021013" y="2552700"/>
                  <a:ext cx="7938" cy="6350"/>
                </a:xfrm>
                <a:custGeom>
                  <a:avLst/>
                  <a:gdLst/>
                  <a:ahLst/>
                  <a:cxnLst>
                    <a:cxn ang="0">
                      <a:pos x="3" y="0"/>
                    </a:cxn>
                    <a:cxn ang="0">
                      <a:pos x="1" y="0"/>
                    </a:cxn>
                    <a:cxn ang="0">
                      <a:pos x="0" y="0"/>
                    </a:cxn>
                    <a:cxn ang="0">
                      <a:pos x="0" y="0"/>
                    </a:cxn>
                    <a:cxn ang="0">
                      <a:pos x="1" y="4"/>
                    </a:cxn>
                    <a:cxn ang="0">
                      <a:pos x="5" y="0"/>
                    </a:cxn>
                    <a:cxn ang="0">
                      <a:pos x="3" y="0"/>
                    </a:cxn>
                  </a:cxnLst>
                  <a:rect l="0" t="0" r="r" b="b"/>
                  <a:pathLst>
                    <a:path w="5" h="4">
                      <a:moveTo>
                        <a:pt x="3" y="0"/>
                      </a:moveTo>
                      <a:lnTo>
                        <a:pt x="1" y="0"/>
                      </a:lnTo>
                      <a:lnTo>
                        <a:pt x="0" y="0"/>
                      </a:lnTo>
                      <a:lnTo>
                        <a:pt x="0" y="0"/>
                      </a:lnTo>
                      <a:lnTo>
                        <a:pt x="1" y="4"/>
                      </a:lnTo>
                      <a:lnTo>
                        <a:pt x="5" y="0"/>
                      </a:lnTo>
                      <a:lnTo>
                        <a:pt x="3" y="0"/>
                      </a:lnTo>
                    </a:path>
                  </a:pathLst>
                </a:custGeom>
                <a:grpFill/>
                <a:ln w="9525">
                  <a:noFill/>
                  <a:round/>
                  <a:headEnd/>
                  <a:tailEnd/>
                </a:ln>
              </p:spPr>
              <p:txBody>
                <a:bodyPr anchor="ctr"/>
                <a:lstStyle/>
                <a:p>
                  <a:pPr algn="ctr"/>
                  <a:endParaRPr/>
                </a:p>
              </p:txBody>
            </p:sp>
            <p:sp>
              <p:nvSpPr>
                <p:cNvPr id="56" name="ïṧlídé">
                  <a:extLst>
                    <a:ext uri="{FF2B5EF4-FFF2-40B4-BE49-F238E27FC236}">
                      <a16:creationId xmlns="" xmlns:a16="http://schemas.microsoft.com/office/drawing/2014/main" id="{A36D6672-9B33-4282-8BD6-F54A7182C8B2}"/>
                    </a:ext>
                  </a:extLst>
                </p:cNvPr>
                <p:cNvSpPr/>
                <p:nvPr/>
              </p:nvSpPr>
              <p:spPr bwMode="auto">
                <a:xfrm>
                  <a:off x="3000375" y="2552700"/>
                  <a:ext cx="58738" cy="50800"/>
                </a:xfrm>
                <a:custGeom>
                  <a:avLst/>
                  <a:gdLst/>
                  <a:ahLst/>
                  <a:cxnLst>
                    <a:cxn ang="0">
                      <a:pos x="17" y="0"/>
                    </a:cxn>
                    <a:cxn ang="0">
                      <a:pos x="13" y="0"/>
                    </a:cxn>
                    <a:cxn ang="0">
                      <a:pos x="10" y="14"/>
                    </a:cxn>
                    <a:cxn ang="0">
                      <a:pos x="8" y="2"/>
                    </a:cxn>
                    <a:cxn ang="0">
                      <a:pos x="6" y="14"/>
                    </a:cxn>
                    <a:cxn ang="0">
                      <a:pos x="3" y="0"/>
                    </a:cxn>
                    <a:cxn ang="0">
                      <a:pos x="0" y="0"/>
                    </a:cxn>
                    <a:cxn ang="0">
                      <a:pos x="0" y="0"/>
                    </a:cxn>
                    <a:cxn ang="0">
                      <a:pos x="1" y="5"/>
                    </a:cxn>
                    <a:cxn ang="0">
                      <a:pos x="1" y="18"/>
                    </a:cxn>
                    <a:cxn ang="0">
                      <a:pos x="21" y="18"/>
                    </a:cxn>
                    <a:cxn ang="0">
                      <a:pos x="21" y="6"/>
                    </a:cxn>
                    <a:cxn ang="0">
                      <a:pos x="17" y="0"/>
                    </a:cxn>
                  </a:cxnLst>
                  <a:rect l="0" t="0" r="r" b="b"/>
                  <a:pathLst>
                    <a:path w="21" h="18">
                      <a:moveTo>
                        <a:pt x="17" y="0"/>
                      </a:moveTo>
                      <a:cubicBezTo>
                        <a:pt x="13" y="0"/>
                        <a:pt x="13" y="0"/>
                        <a:pt x="13" y="0"/>
                      </a:cubicBezTo>
                      <a:cubicBezTo>
                        <a:pt x="10" y="14"/>
                        <a:pt x="10" y="14"/>
                        <a:pt x="10" y="14"/>
                      </a:cubicBezTo>
                      <a:cubicBezTo>
                        <a:pt x="8" y="2"/>
                        <a:pt x="8" y="2"/>
                        <a:pt x="8" y="2"/>
                      </a:cubicBezTo>
                      <a:cubicBezTo>
                        <a:pt x="6" y="14"/>
                        <a:pt x="6" y="14"/>
                        <a:pt x="6" y="14"/>
                      </a:cubicBezTo>
                      <a:cubicBezTo>
                        <a:pt x="3" y="0"/>
                        <a:pt x="3" y="0"/>
                        <a:pt x="3" y="0"/>
                      </a:cubicBezTo>
                      <a:cubicBezTo>
                        <a:pt x="0" y="0"/>
                        <a:pt x="0" y="0"/>
                        <a:pt x="0" y="0"/>
                      </a:cubicBezTo>
                      <a:cubicBezTo>
                        <a:pt x="0" y="0"/>
                        <a:pt x="0" y="0"/>
                        <a:pt x="0" y="0"/>
                      </a:cubicBezTo>
                      <a:cubicBezTo>
                        <a:pt x="1" y="1"/>
                        <a:pt x="1" y="3"/>
                        <a:pt x="1" y="5"/>
                      </a:cubicBezTo>
                      <a:cubicBezTo>
                        <a:pt x="1" y="18"/>
                        <a:pt x="1" y="18"/>
                        <a:pt x="1" y="18"/>
                      </a:cubicBezTo>
                      <a:cubicBezTo>
                        <a:pt x="21" y="18"/>
                        <a:pt x="21" y="18"/>
                        <a:pt x="21" y="18"/>
                      </a:cubicBezTo>
                      <a:cubicBezTo>
                        <a:pt x="21" y="6"/>
                        <a:pt x="21" y="6"/>
                        <a:pt x="21" y="6"/>
                      </a:cubicBezTo>
                      <a:cubicBezTo>
                        <a:pt x="21" y="2"/>
                        <a:pt x="19" y="0"/>
                        <a:pt x="17" y="0"/>
                      </a:cubicBezTo>
                    </a:path>
                  </a:pathLst>
                </a:custGeom>
                <a:grpFill/>
                <a:ln w="9525">
                  <a:noFill/>
                  <a:round/>
                  <a:headEnd/>
                  <a:tailEnd/>
                </a:ln>
              </p:spPr>
              <p:txBody>
                <a:bodyPr anchor="ctr"/>
                <a:lstStyle/>
                <a:p>
                  <a:pPr algn="ctr"/>
                  <a:endParaRPr/>
                </a:p>
              </p:txBody>
            </p:sp>
            <p:sp>
              <p:nvSpPr>
                <p:cNvPr id="57" name="iŝľidè">
                  <a:extLst>
                    <a:ext uri="{FF2B5EF4-FFF2-40B4-BE49-F238E27FC236}">
                      <a16:creationId xmlns="" xmlns:a16="http://schemas.microsoft.com/office/drawing/2014/main" id="{1CCBD709-5FAB-4E9C-9A33-C6BF600BB0B9}"/>
                    </a:ext>
                  </a:extLst>
                </p:cNvPr>
                <p:cNvSpPr/>
                <p:nvPr/>
              </p:nvSpPr>
              <p:spPr bwMode="auto">
                <a:xfrm>
                  <a:off x="2879725" y="2505075"/>
                  <a:ext cx="36513" cy="46038"/>
                </a:xfrm>
                <a:custGeom>
                  <a:avLst/>
                  <a:gdLst/>
                  <a:ahLst/>
                  <a:cxnLst>
                    <a:cxn ang="0">
                      <a:pos x="6" y="0"/>
                    </a:cxn>
                    <a:cxn ang="0">
                      <a:pos x="0" y="8"/>
                    </a:cxn>
                    <a:cxn ang="0">
                      <a:pos x="0" y="8"/>
                    </a:cxn>
                    <a:cxn ang="0">
                      <a:pos x="6" y="16"/>
                    </a:cxn>
                    <a:cxn ang="0">
                      <a:pos x="13" y="8"/>
                    </a:cxn>
                    <a:cxn ang="0">
                      <a:pos x="13" y="8"/>
                    </a:cxn>
                    <a:cxn ang="0">
                      <a:pos x="6" y="0"/>
                    </a:cxn>
                  </a:cxnLst>
                  <a:rect l="0" t="0" r="r" b="b"/>
                  <a:pathLst>
                    <a:path w="13" h="16">
                      <a:moveTo>
                        <a:pt x="6" y="0"/>
                      </a:moveTo>
                      <a:cubicBezTo>
                        <a:pt x="3" y="0"/>
                        <a:pt x="0" y="4"/>
                        <a:pt x="0" y="8"/>
                      </a:cubicBezTo>
                      <a:cubicBezTo>
                        <a:pt x="0" y="8"/>
                        <a:pt x="0" y="8"/>
                        <a:pt x="0" y="8"/>
                      </a:cubicBezTo>
                      <a:cubicBezTo>
                        <a:pt x="0" y="12"/>
                        <a:pt x="3" y="16"/>
                        <a:pt x="6" y="16"/>
                      </a:cubicBezTo>
                      <a:cubicBezTo>
                        <a:pt x="10" y="16"/>
                        <a:pt x="13" y="12"/>
                        <a:pt x="13" y="8"/>
                      </a:cubicBezTo>
                      <a:cubicBezTo>
                        <a:pt x="13" y="8"/>
                        <a:pt x="13" y="8"/>
                        <a:pt x="13" y="8"/>
                      </a:cubicBezTo>
                      <a:cubicBezTo>
                        <a:pt x="13" y="4"/>
                        <a:pt x="10" y="0"/>
                        <a:pt x="6" y="0"/>
                      </a:cubicBezTo>
                    </a:path>
                  </a:pathLst>
                </a:custGeom>
                <a:grpFill/>
                <a:ln w="9525">
                  <a:noFill/>
                  <a:round/>
                  <a:headEnd/>
                  <a:tailEnd/>
                </a:ln>
              </p:spPr>
              <p:txBody>
                <a:bodyPr anchor="ctr"/>
                <a:lstStyle/>
                <a:p>
                  <a:pPr algn="ctr"/>
                  <a:endParaRPr/>
                </a:p>
              </p:txBody>
            </p:sp>
            <p:sp>
              <p:nvSpPr>
                <p:cNvPr id="58" name="îşḻíḑé">
                  <a:extLst>
                    <a:ext uri="{FF2B5EF4-FFF2-40B4-BE49-F238E27FC236}">
                      <a16:creationId xmlns="" xmlns:a16="http://schemas.microsoft.com/office/drawing/2014/main" id="{EF78E4E8-6E09-49BA-BA17-25CB9C2CA911}"/>
                    </a:ext>
                  </a:extLst>
                </p:cNvPr>
                <p:cNvSpPr/>
                <p:nvPr/>
              </p:nvSpPr>
              <p:spPr bwMode="auto">
                <a:xfrm>
                  <a:off x="2890838" y="2552700"/>
                  <a:ext cx="11113" cy="6350"/>
                </a:xfrm>
                <a:custGeom>
                  <a:avLst/>
                  <a:gdLst/>
                  <a:ahLst/>
                  <a:cxnLst>
                    <a:cxn ang="0">
                      <a:pos x="6" y="0"/>
                    </a:cxn>
                    <a:cxn ang="0">
                      <a:pos x="4" y="0"/>
                    </a:cxn>
                    <a:cxn ang="0">
                      <a:pos x="2" y="0"/>
                    </a:cxn>
                    <a:cxn ang="0">
                      <a:pos x="0" y="2"/>
                    </a:cxn>
                    <a:cxn ang="0">
                      <a:pos x="4" y="4"/>
                    </a:cxn>
                    <a:cxn ang="0">
                      <a:pos x="7" y="2"/>
                    </a:cxn>
                    <a:cxn ang="0">
                      <a:pos x="6" y="0"/>
                    </a:cxn>
                  </a:cxnLst>
                  <a:rect l="0" t="0" r="r" b="b"/>
                  <a:pathLst>
                    <a:path w="7" h="4">
                      <a:moveTo>
                        <a:pt x="6" y="0"/>
                      </a:moveTo>
                      <a:lnTo>
                        <a:pt x="4" y="0"/>
                      </a:lnTo>
                      <a:lnTo>
                        <a:pt x="2" y="0"/>
                      </a:lnTo>
                      <a:lnTo>
                        <a:pt x="0" y="2"/>
                      </a:lnTo>
                      <a:lnTo>
                        <a:pt x="4" y="4"/>
                      </a:lnTo>
                      <a:lnTo>
                        <a:pt x="7" y="2"/>
                      </a:lnTo>
                      <a:lnTo>
                        <a:pt x="6" y="0"/>
                      </a:lnTo>
                      <a:close/>
                    </a:path>
                  </a:pathLst>
                </a:custGeom>
                <a:grpFill/>
                <a:ln w="9525">
                  <a:noFill/>
                  <a:round/>
                  <a:headEnd/>
                  <a:tailEnd/>
                </a:ln>
              </p:spPr>
              <p:txBody>
                <a:bodyPr anchor="ctr"/>
                <a:lstStyle/>
                <a:p>
                  <a:pPr algn="ctr"/>
                  <a:endParaRPr/>
                </a:p>
              </p:txBody>
            </p:sp>
            <p:sp>
              <p:nvSpPr>
                <p:cNvPr id="59" name="îŝ1ïďé">
                  <a:extLst>
                    <a:ext uri="{FF2B5EF4-FFF2-40B4-BE49-F238E27FC236}">
                      <a16:creationId xmlns="" xmlns:a16="http://schemas.microsoft.com/office/drawing/2014/main" id="{5D380D91-2F28-4A6A-8A35-11DA14EA1EBA}"/>
                    </a:ext>
                  </a:extLst>
                </p:cNvPr>
                <p:cNvSpPr/>
                <p:nvPr/>
              </p:nvSpPr>
              <p:spPr bwMode="auto">
                <a:xfrm>
                  <a:off x="2890838" y="2552700"/>
                  <a:ext cx="11113" cy="6350"/>
                </a:xfrm>
                <a:custGeom>
                  <a:avLst/>
                  <a:gdLst/>
                  <a:ahLst/>
                  <a:cxnLst>
                    <a:cxn ang="0">
                      <a:pos x="6" y="0"/>
                    </a:cxn>
                    <a:cxn ang="0">
                      <a:pos x="4" y="0"/>
                    </a:cxn>
                    <a:cxn ang="0">
                      <a:pos x="2" y="0"/>
                    </a:cxn>
                    <a:cxn ang="0">
                      <a:pos x="0" y="2"/>
                    </a:cxn>
                    <a:cxn ang="0">
                      <a:pos x="4" y="4"/>
                    </a:cxn>
                    <a:cxn ang="0">
                      <a:pos x="7" y="2"/>
                    </a:cxn>
                    <a:cxn ang="0">
                      <a:pos x="6" y="0"/>
                    </a:cxn>
                  </a:cxnLst>
                  <a:rect l="0" t="0" r="r" b="b"/>
                  <a:pathLst>
                    <a:path w="7" h="4">
                      <a:moveTo>
                        <a:pt x="6" y="0"/>
                      </a:moveTo>
                      <a:lnTo>
                        <a:pt x="4" y="0"/>
                      </a:lnTo>
                      <a:lnTo>
                        <a:pt x="2" y="0"/>
                      </a:lnTo>
                      <a:lnTo>
                        <a:pt x="0" y="2"/>
                      </a:lnTo>
                      <a:lnTo>
                        <a:pt x="4" y="4"/>
                      </a:lnTo>
                      <a:lnTo>
                        <a:pt x="7" y="2"/>
                      </a:lnTo>
                      <a:lnTo>
                        <a:pt x="6" y="0"/>
                      </a:lnTo>
                    </a:path>
                  </a:pathLst>
                </a:custGeom>
                <a:grpFill/>
                <a:ln w="9525">
                  <a:noFill/>
                  <a:round/>
                  <a:headEnd/>
                  <a:tailEnd/>
                </a:ln>
              </p:spPr>
              <p:txBody>
                <a:bodyPr anchor="ctr"/>
                <a:lstStyle/>
                <a:p>
                  <a:pPr algn="ctr"/>
                  <a:endParaRPr/>
                </a:p>
              </p:txBody>
            </p:sp>
            <p:sp>
              <p:nvSpPr>
                <p:cNvPr id="60" name="ïṣļiḑê">
                  <a:extLst>
                    <a:ext uri="{FF2B5EF4-FFF2-40B4-BE49-F238E27FC236}">
                      <a16:creationId xmlns="" xmlns:a16="http://schemas.microsoft.com/office/drawing/2014/main" id="{F82A0CC8-5BDA-46C7-88C1-9EEEC42087B4}"/>
                    </a:ext>
                  </a:extLst>
                </p:cNvPr>
                <p:cNvSpPr/>
                <p:nvPr/>
              </p:nvSpPr>
              <p:spPr bwMode="auto">
                <a:xfrm>
                  <a:off x="2860675" y="2552700"/>
                  <a:ext cx="61913" cy="53975"/>
                </a:xfrm>
                <a:custGeom>
                  <a:avLst/>
                  <a:gdLst/>
                  <a:ahLst/>
                  <a:cxnLst>
                    <a:cxn ang="0">
                      <a:pos x="22" y="0"/>
                    </a:cxn>
                    <a:cxn ang="0">
                      <a:pos x="18" y="0"/>
                    </a:cxn>
                    <a:cxn ang="0">
                      <a:pos x="15" y="14"/>
                    </a:cxn>
                    <a:cxn ang="0">
                      <a:pos x="13" y="2"/>
                    </a:cxn>
                    <a:cxn ang="0">
                      <a:pos x="11" y="14"/>
                    </a:cxn>
                    <a:cxn ang="0">
                      <a:pos x="8" y="0"/>
                    </a:cxn>
                    <a:cxn ang="0">
                      <a:pos x="5" y="0"/>
                    </a:cxn>
                    <a:cxn ang="0">
                      <a:pos x="0" y="6"/>
                    </a:cxn>
                    <a:cxn ang="0">
                      <a:pos x="0" y="6"/>
                    </a:cxn>
                    <a:cxn ang="0">
                      <a:pos x="0" y="19"/>
                    </a:cxn>
                    <a:cxn ang="0">
                      <a:pos x="20" y="19"/>
                    </a:cxn>
                    <a:cxn ang="0">
                      <a:pos x="20" y="5"/>
                    </a:cxn>
                    <a:cxn ang="0">
                      <a:pos x="22" y="0"/>
                    </a:cxn>
                    <a:cxn ang="0">
                      <a:pos x="22" y="0"/>
                    </a:cxn>
                  </a:cxnLst>
                  <a:rect l="0" t="0" r="r" b="b"/>
                  <a:pathLst>
                    <a:path w="22" h="19">
                      <a:moveTo>
                        <a:pt x="22" y="0"/>
                      </a:moveTo>
                      <a:cubicBezTo>
                        <a:pt x="18" y="0"/>
                        <a:pt x="18" y="0"/>
                        <a:pt x="18" y="0"/>
                      </a:cubicBezTo>
                      <a:cubicBezTo>
                        <a:pt x="15" y="14"/>
                        <a:pt x="15" y="14"/>
                        <a:pt x="15" y="14"/>
                      </a:cubicBezTo>
                      <a:cubicBezTo>
                        <a:pt x="13" y="2"/>
                        <a:pt x="13" y="2"/>
                        <a:pt x="13" y="2"/>
                      </a:cubicBezTo>
                      <a:cubicBezTo>
                        <a:pt x="11" y="14"/>
                        <a:pt x="11" y="14"/>
                        <a:pt x="11" y="14"/>
                      </a:cubicBezTo>
                      <a:cubicBezTo>
                        <a:pt x="8" y="0"/>
                        <a:pt x="8" y="0"/>
                        <a:pt x="8" y="0"/>
                      </a:cubicBezTo>
                      <a:cubicBezTo>
                        <a:pt x="5" y="0"/>
                        <a:pt x="5" y="0"/>
                        <a:pt x="5" y="0"/>
                      </a:cubicBezTo>
                      <a:cubicBezTo>
                        <a:pt x="2" y="0"/>
                        <a:pt x="0" y="3"/>
                        <a:pt x="0" y="6"/>
                      </a:cubicBezTo>
                      <a:cubicBezTo>
                        <a:pt x="0" y="6"/>
                        <a:pt x="0" y="6"/>
                        <a:pt x="0" y="6"/>
                      </a:cubicBezTo>
                      <a:cubicBezTo>
                        <a:pt x="0" y="19"/>
                        <a:pt x="0" y="19"/>
                        <a:pt x="0" y="19"/>
                      </a:cubicBezTo>
                      <a:cubicBezTo>
                        <a:pt x="20" y="19"/>
                        <a:pt x="20" y="19"/>
                        <a:pt x="20" y="19"/>
                      </a:cubicBezTo>
                      <a:cubicBezTo>
                        <a:pt x="20" y="5"/>
                        <a:pt x="20" y="5"/>
                        <a:pt x="20" y="5"/>
                      </a:cubicBezTo>
                      <a:cubicBezTo>
                        <a:pt x="20" y="3"/>
                        <a:pt x="21" y="1"/>
                        <a:pt x="22" y="0"/>
                      </a:cubicBezTo>
                      <a:cubicBezTo>
                        <a:pt x="22" y="0"/>
                        <a:pt x="22" y="0"/>
                        <a:pt x="22" y="0"/>
                      </a:cubicBezTo>
                    </a:path>
                  </a:pathLst>
                </a:custGeom>
                <a:grpFill/>
                <a:ln w="9525">
                  <a:noFill/>
                  <a:round/>
                  <a:headEnd/>
                  <a:tailEnd/>
                </a:ln>
              </p:spPr>
              <p:txBody>
                <a:bodyPr anchor="ctr"/>
                <a:lstStyle/>
                <a:p>
                  <a:pPr algn="ctr"/>
                  <a:endParaRPr/>
                </a:p>
              </p:txBody>
            </p:sp>
          </p:grpSp>
          <p:grpSp>
            <p:nvGrpSpPr>
              <p:cNvPr id="34" name="ïṧlïde">
                <a:extLst>
                  <a:ext uri="{FF2B5EF4-FFF2-40B4-BE49-F238E27FC236}">
                    <a16:creationId xmlns="" xmlns:a16="http://schemas.microsoft.com/office/drawing/2014/main" id="{6D524F33-D3E7-400C-9813-CF9F4C5FB2D4}"/>
                  </a:ext>
                </a:extLst>
              </p:cNvPr>
              <p:cNvGrpSpPr/>
              <p:nvPr/>
            </p:nvGrpSpPr>
            <p:grpSpPr>
              <a:xfrm>
                <a:off x="3765553" y="2845605"/>
                <a:ext cx="322492" cy="320109"/>
                <a:chOff x="3605213" y="2220913"/>
                <a:chExt cx="215900" cy="214313"/>
              </a:xfrm>
              <a:solidFill>
                <a:schemeClr val="bg1"/>
              </a:solidFill>
            </p:grpSpPr>
            <p:sp>
              <p:nvSpPr>
                <p:cNvPr id="41" name="íslïďe">
                  <a:extLst>
                    <a:ext uri="{FF2B5EF4-FFF2-40B4-BE49-F238E27FC236}">
                      <a16:creationId xmlns="" xmlns:a16="http://schemas.microsoft.com/office/drawing/2014/main" id="{01E223E9-2369-4696-BC56-A7D71D98A8B7}"/>
                    </a:ext>
                  </a:extLst>
                </p:cNvPr>
                <p:cNvSpPr/>
                <p:nvPr/>
              </p:nvSpPr>
              <p:spPr bwMode="auto">
                <a:xfrm>
                  <a:off x="3722688" y="2316163"/>
                  <a:ext cx="7938" cy="11113"/>
                </a:xfrm>
                <a:custGeom>
                  <a:avLst/>
                  <a:gdLst/>
                  <a:ahLst/>
                  <a:cxnLst>
                    <a:cxn ang="0">
                      <a:pos x="0" y="0"/>
                    </a:cxn>
                    <a:cxn ang="0">
                      <a:pos x="0" y="0"/>
                    </a:cxn>
                    <a:cxn ang="0">
                      <a:pos x="0" y="0"/>
                    </a:cxn>
                    <a:cxn ang="0">
                      <a:pos x="0" y="1"/>
                    </a:cxn>
                    <a:cxn ang="0">
                      <a:pos x="2" y="1"/>
                    </a:cxn>
                    <a:cxn ang="0">
                      <a:pos x="2" y="1"/>
                    </a:cxn>
                    <a:cxn ang="0">
                      <a:pos x="4" y="3"/>
                    </a:cxn>
                    <a:cxn ang="0">
                      <a:pos x="4" y="3"/>
                    </a:cxn>
                    <a:cxn ang="0">
                      <a:pos x="4" y="5"/>
                    </a:cxn>
                    <a:cxn ang="0">
                      <a:pos x="4" y="5"/>
                    </a:cxn>
                    <a:cxn ang="0">
                      <a:pos x="4" y="7"/>
                    </a:cxn>
                    <a:cxn ang="0">
                      <a:pos x="2" y="7"/>
                    </a:cxn>
                    <a:cxn ang="0">
                      <a:pos x="4" y="7"/>
                    </a:cxn>
                    <a:cxn ang="0">
                      <a:pos x="4" y="7"/>
                    </a:cxn>
                    <a:cxn ang="0">
                      <a:pos x="4" y="7"/>
                    </a:cxn>
                    <a:cxn ang="0">
                      <a:pos x="4" y="5"/>
                    </a:cxn>
                    <a:cxn ang="0">
                      <a:pos x="5" y="5"/>
                    </a:cxn>
                    <a:cxn ang="0">
                      <a:pos x="5" y="5"/>
                    </a:cxn>
                    <a:cxn ang="0">
                      <a:pos x="5" y="5"/>
                    </a:cxn>
                    <a:cxn ang="0">
                      <a:pos x="5" y="3"/>
                    </a:cxn>
                    <a:cxn ang="0">
                      <a:pos x="5" y="3"/>
                    </a:cxn>
                    <a:cxn ang="0">
                      <a:pos x="5" y="1"/>
                    </a:cxn>
                    <a:cxn ang="0">
                      <a:pos x="5" y="1"/>
                    </a:cxn>
                    <a:cxn ang="0">
                      <a:pos x="5" y="1"/>
                    </a:cxn>
                    <a:cxn ang="0">
                      <a:pos x="5" y="0"/>
                    </a:cxn>
                    <a:cxn ang="0">
                      <a:pos x="5" y="0"/>
                    </a:cxn>
                    <a:cxn ang="0">
                      <a:pos x="4" y="0"/>
                    </a:cxn>
                    <a:cxn ang="0">
                      <a:pos x="2" y="0"/>
                    </a:cxn>
                    <a:cxn ang="0">
                      <a:pos x="2" y="0"/>
                    </a:cxn>
                    <a:cxn ang="0">
                      <a:pos x="2" y="0"/>
                    </a:cxn>
                    <a:cxn ang="0">
                      <a:pos x="2" y="0"/>
                    </a:cxn>
                    <a:cxn ang="0">
                      <a:pos x="0" y="0"/>
                    </a:cxn>
                  </a:cxnLst>
                  <a:rect l="0" t="0" r="r" b="b"/>
                  <a:pathLst>
                    <a:path w="5" h="7">
                      <a:moveTo>
                        <a:pt x="0" y="0"/>
                      </a:moveTo>
                      <a:lnTo>
                        <a:pt x="0" y="0"/>
                      </a:lnTo>
                      <a:lnTo>
                        <a:pt x="0" y="0"/>
                      </a:lnTo>
                      <a:lnTo>
                        <a:pt x="0" y="1"/>
                      </a:lnTo>
                      <a:lnTo>
                        <a:pt x="2" y="1"/>
                      </a:lnTo>
                      <a:lnTo>
                        <a:pt x="2" y="1"/>
                      </a:lnTo>
                      <a:lnTo>
                        <a:pt x="4" y="3"/>
                      </a:lnTo>
                      <a:lnTo>
                        <a:pt x="4" y="3"/>
                      </a:lnTo>
                      <a:lnTo>
                        <a:pt x="4" y="5"/>
                      </a:lnTo>
                      <a:lnTo>
                        <a:pt x="4" y="5"/>
                      </a:lnTo>
                      <a:lnTo>
                        <a:pt x="4" y="7"/>
                      </a:lnTo>
                      <a:lnTo>
                        <a:pt x="2" y="7"/>
                      </a:lnTo>
                      <a:lnTo>
                        <a:pt x="4" y="7"/>
                      </a:lnTo>
                      <a:lnTo>
                        <a:pt x="4" y="7"/>
                      </a:lnTo>
                      <a:lnTo>
                        <a:pt x="4" y="7"/>
                      </a:lnTo>
                      <a:lnTo>
                        <a:pt x="4" y="5"/>
                      </a:lnTo>
                      <a:lnTo>
                        <a:pt x="5" y="5"/>
                      </a:lnTo>
                      <a:lnTo>
                        <a:pt x="5" y="5"/>
                      </a:lnTo>
                      <a:lnTo>
                        <a:pt x="5" y="5"/>
                      </a:lnTo>
                      <a:lnTo>
                        <a:pt x="5" y="3"/>
                      </a:lnTo>
                      <a:lnTo>
                        <a:pt x="5" y="3"/>
                      </a:lnTo>
                      <a:lnTo>
                        <a:pt x="5" y="1"/>
                      </a:lnTo>
                      <a:lnTo>
                        <a:pt x="5" y="1"/>
                      </a:lnTo>
                      <a:lnTo>
                        <a:pt x="5" y="1"/>
                      </a:lnTo>
                      <a:lnTo>
                        <a:pt x="5" y="0"/>
                      </a:lnTo>
                      <a:lnTo>
                        <a:pt x="5" y="0"/>
                      </a:lnTo>
                      <a:lnTo>
                        <a:pt x="4" y="0"/>
                      </a:lnTo>
                      <a:lnTo>
                        <a:pt x="2" y="0"/>
                      </a:lnTo>
                      <a:lnTo>
                        <a:pt x="2" y="0"/>
                      </a:lnTo>
                      <a:lnTo>
                        <a:pt x="2" y="0"/>
                      </a:lnTo>
                      <a:lnTo>
                        <a:pt x="2" y="0"/>
                      </a:lnTo>
                      <a:lnTo>
                        <a:pt x="0" y="0"/>
                      </a:lnTo>
                      <a:close/>
                    </a:path>
                  </a:pathLst>
                </a:custGeom>
                <a:grpFill/>
                <a:ln w="9525">
                  <a:noFill/>
                  <a:round/>
                  <a:headEnd/>
                  <a:tailEnd/>
                </a:ln>
              </p:spPr>
              <p:txBody>
                <a:bodyPr anchor="ctr"/>
                <a:lstStyle/>
                <a:p>
                  <a:pPr algn="ctr"/>
                  <a:endParaRPr/>
                </a:p>
              </p:txBody>
            </p:sp>
            <p:sp>
              <p:nvSpPr>
                <p:cNvPr id="42" name="îṥḷiḍè">
                  <a:extLst>
                    <a:ext uri="{FF2B5EF4-FFF2-40B4-BE49-F238E27FC236}">
                      <a16:creationId xmlns="" xmlns:a16="http://schemas.microsoft.com/office/drawing/2014/main" id="{21171FC1-FE0E-4F29-99B2-39DE0A437B0C}"/>
                    </a:ext>
                  </a:extLst>
                </p:cNvPr>
                <p:cNvSpPr/>
                <p:nvPr/>
              </p:nvSpPr>
              <p:spPr bwMode="auto">
                <a:xfrm>
                  <a:off x="3722688" y="2316163"/>
                  <a:ext cx="7938" cy="11113"/>
                </a:xfrm>
                <a:custGeom>
                  <a:avLst/>
                  <a:gdLst/>
                  <a:ahLst/>
                  <a:cxnLst>
                    <a:cxn ang="0">
                      <a:pos x="0" y="0"/>
                    </a:cxn>
                    <a:cxn ang="0">
                      <a:pos x="0" y="0"/>
                    </a:cxn>
                    <a:cxn ang="0">
                      <a:pos x="0" y="0"/>
                    </a:cxn>
                    <a:cxn ang="0">
                      <a:pos x="0" y="1"/>
                    </a:cxn>
                    <a:cxn ang="0">
                      <a:pos x="2" y="1"/>
                    </a:cxn>
                    <a:cxn ang="0">
                      <a:pos x="2" y="1"/>
                    </a:cxn>
                    <a:cxn ang="0">
                      <a:pos x="4" y="3"/>
                    </a:cxn>
                    <a:cxn ang="0">
                      <a:pos x="4" y="3"/>
                    </a:cxn>
                    <a:cxn ang="0">
                      <a:pos x="4" y="5"/>
                    </a:cxn>
                    <a:cxn ang="0">
                      <a:pos x="4" y="5"/>
                    </a:cxn>
                    <a:cxn ang="0">
                      <a:pos x="4" y="7"/>
                    </a:cxn>
                    <a:cxn ang="0">
                      <a:pos x="2" y="7"/>
                    </a:cxn>
                    <a:cxn ang="0">
                      <a:pos x="4" y="7"/>
                    </a:cxn>
                    <a:cxn ang="0">
                      <a:pos x="4" y="7"/>
                    </a:cxn>
                    <a:cxn ang="0">
                      <a:pos x="4" y="7"/>
                    </a:cxn>
                    <a:cxn ang="0">
                      <a:pos x="4" y="5"/>
                    </a:cxn>
                    <a:cxn ang="0">
                      <a:pos x="5" y="5"/>
                    </a:cxn>
                    <a:cxn ang="0">
                      <a:pos x="5" y="5"/>
                    </a:cxn>
                    <a:cxn ang="0">
                      <a:pos x="5" y="5"/>
                    </a:cxn>
                    <a:cxn ang="0">
                      <a:pos x="5" y="3"/>
                    </a:cxn>
                    <a:cxn ang="0">
                      <a:pos x="5" y="3"/>
                    </a:cxn>
                    <a:cxn ang="0">
                      <a:pos x="5" y="1"/>
                    </a:cxn>
                    <a:cxn ang="0">
                      <a:pos x="5" y="1"/>
                    </a:cxn>
                    <a:cxn ang="0">
                      <a:pos x="5" y="1"/>
                    </a:cxn>
                    <a:cxn ang="0">
                      <a:pos x="5" y="0"/>
                    </a:cxn>
                    <a:cxn ang="0">
                      <a:pos x="5" y="0"/>
                    </a:cxn>
                    <a:cxn ang="0">
                      <a:pos x="4" y="0"/>
                    </a:cxn>
                    <a:cxn ang="0">
                      <a:pos x="2" y="0"/>
                    </a:cxn>
                    <a:cxn ang="0">
                      <a:pos x="2" y="0"/>
                    </a:cxn>
                    <a:cxn ang="0">
                      <a:pos x="2" y="0"/>
                    </a:cxn>
                    <a:cxn ang="0">
                      <a:pos x="2" y="0"/>
                    </a:cxn>
                    <a:cxn ang="0">
                      <a:pos x="0" y="0"/>
                    </a:cxn>
                  </a:cxnLst>
                  <a:rect l="0" t="0" r="r" b="b"/>
                  <a:pathLst>
                    <a:path w="5" h="7">
                      <a:moveTo>
                        <a:pt x="0" y="0"/>
                      </a:moveTo>
                      <a:lnTo>
                        <a:pt x="0" y="0"/>
                      </a:lnTo>
                      <a:lnTo>
                        <a:pt x="0" y="0"/>
                      </a:lnTo>
                      <a:lnTo>
                        <a:pt x="0" y="1"/>
                      </a:lnTo>
                      <a:lnTo>
                        <a:pt x="2" y="1"/>
                      </a:lnTo>
                      <a:lnTo>
                        <a:pt x="2" y="1"/>
                      </a:lnTo>
                      <a:lnTo>
                        <a:pt x="4" y="3"/>
                      </a:lnTo>
                      <a:lnTo>
                        <a:pt x="4" y="3"/>
                      </a:lnTo>
                      <a:lnTo>
                        <a:pt x="4" y="5"/>
                      </a:lnTo>
                      <a:lnTo>
                        <a:pt x="4" y="5"/>
                      </a:lnTo>
                      <a:lnTo>
                        <a:pt x="4" y="7"/>
                      </a:lnTo>
                      <a:lnTo>
                        <a:pt x="2" y="7"/>
                      </a:lnTo>
                      <a:lnTo>
                        <a:pt x="4" y="7"/>
                      </a:lnTo>
                      <a:lnTo>
                        <a:pt x="4" y="7"/>
                      </a:lnTo>
                      <a:lnTo>
                        <a:pt x="4" y="7"/>
                      </a:lnTo>
                      <a:lnTo>
                        <a:pt x="4" y="5"/>
                      </a:lnTo>
                      <a:lnTo>
                        <a:pt x="5" y="5"/>
                      </a:lnTo>
                      <a:lnTo>
                        <a:pt x="5" y="5"/>
                      </a:lnTo>
                      <a:lnTo>
                        <a:pt x="5" y="5"/>
                      </a:lnTo>
                      <a:lnTo>
                        <a:pt x="5" y="3"/>
                      </a:lnTo>
                      <a:lnTo>
                        <a:pt x="5" y="3"/>
                      </a:lnTo>
                      <a:lnTo>
                        <a:pt x="5" y="1"/>
                      </a:lnTo>
                      <a:lnTo>
                        <a:pt x="5" y="1"/>
                      </a:lnTo>
                      <a:lnTo>
                        <a:pt x="5" y="1"/>
                      </a:lnTo>
                      <a:lnTo>
                        <a:pt x="5" y="0"/>
                      </a:lnTo>
                      <a:lnTo>
                        <a:pt x="5" y="0"/>
                      </a:lnTo>
                      <a:lnTo>
                        <a:pt x="4" y="0"/>
                      </a:lnTo>
                      <a:lnTo>
                        <a:pt x="2" y="0"/>
                      </a:lnTo>
                      <a:lnTo>
                        <a:pt x="2" y="0"/>
                      </a:lnTo>
                      <a:lnTo>
                        <a:pt x="2" y="0"/>
                      </a:lnTo>
                      <a:lnTo>
                        <a:pt x="2" y="0"/>
                      </a:lnTo>
                      <a:lnTo>
                        <a:pt x="0" y="0"/>
                      </a:lnTo>
                    </a:path>
                  </a:pathLst>
                </a:custGeom>
                <a:grpFill/>
                <a:ln w="9525">
                  <a:noFill/>
                  <a:round/>
                  <a:headEnd/>
                  <a:tailEnd/>
                </a:ln>
              </p:spPr>
              <p:txBody>
                <a:bodyPr anchor="ctr"/>
                <a:lstStyle/>
                <a:p>
                  <a:pPr algn="ctr"/>
                  <a:endParaRPr/>
                </a:p>
              </p:txBody>
            </p:sp>
            <p:sp>
              <p:nvSpPr>
                <p:cNvPr id="43" name="ïslïḋê">
                  <a:extLst>
                    <a:ext uri="{FF2B5EF4-FFF2-40B4-BE49-F238E27FC236}">
                      <a16:creationId xmlns="" xmlns:a16="http://schemas.microsoft.com/office/drawing/2014/main" id="{1BFA330C-3646-473E-81D5-5F9214B0B005}"/>
                    </a:ext>
                  </a:extLst>
                </p:cNvPr>
                <p:cNvSpPr/>
                <p:nvPr/>
              </p:nvSpPr>
              <p:spPr bwMode="auto">
                <a:xfrm>
                  <a:off x="3705225" y="2312988"/>
                  <a:ext cx="17463" cy="3175"/>
                </a:xfrm>
                <a:custGeom>
                  <a:avLst/>
                  <a:gdLst/>
                  <a:ahLst/>
                  <a:cxnLst>
                    <a:cxn ang="0">
                      <a:pos x="3" y="0"/>
                    </a:cxn>
                    <a:cxn ang="0">
                      <a:pos x="2" y="0"/>
                    </a:cxn>
                    <a:cxn ang="0">
                      <a:pos x="1" y="0"/>
                    </a:cxn>
                    <a:cxn ang="0">
                      <a:pos x="1" y="0"/>
                    </a:cxn>
                    <a:cxn ang="0">
                      <a:pos x="1" y="0"/>
                    </a:cxn>
                    <a:cxn ang="0">
                      <a:pos x="1" y="1"/>
                    </a:cxn>
                    <a:cxn ang="0">
                      <a:pos x="1" y="1"/>
                    </a:cxn>
                    <a:cxn ang="0">
                      <a:pos x="0" y="1"/>
                    </a:cxn>
                    <a:cxn ang="0">
                      <a:pos x="0" y="1"/>
                    </a:cxn>
                    <a:cxn ang="0">
                      <a:pos x="0" y="1"/>
                    </a:cxn>
                    <a:cxn ang="0">
                      <a:pos x="0" y="1"/>
                    </a:cxn>
                    <a:cxn ang="0">
                      <a:pos x="1" y="1"/>
                    </a:cxn>
                    <a:cxn ang="0">
                      <a:pos x="2" y="1"/>
                    </a:cxn>
                    <a:cxn ang="0">
                      <a:pos x="3" y="1"/>
                    </a:cxn>
                    <a:cxn ang="0">
                      <a:pos x="4" y="1"/>
                    </a:cxn>
                    <a:cxn ang="0">
                      <a:pos x="4" y="1"/>
                    </a:cxn>
                    <a:cxn ang="0">
                      <a:pos x="4" y="1"/>
                    </a:cxn>
                    <a:cxn ang="0">
                      <a:pos x="5" y="1"/>
                    </a:cxn>
                    <a:cxn ang="0">
                      <a:pos x="5" y="1"/>
                    </a:cxn>
                    <a:cxn ang="0">
                      <a:pos x="6" y="1"/>
                    </a:cxn>
                    <a:cxn ang="0">
                      <a:pos x="5" y="1"/>
                    </a:cxn>
                    <a:cxn ang="0">
                      <a:pos x="5" y="0"/>
                    </a:cxn>
                    <a:cxn ang="0">
                      <a:pos x="5" y="0"/>
                    </a:cxn>
                    <a:cxn ang="0">
                      <a:pos x="4" y="0"/>
                    </a:cxn>
                    <a:cxn ang="0">
                      <a:pos x="4" y="0"/>
                    </a:cxn>
                    <a:cxn ang="0">
                      <a:pos x="4" y="0"/>
                    </a:cxn>
                    <a:cxn ang="0">
                      <a:pos x="3" y="0"/>
                    </a:cxn>
                  </a:cxnLst>
                  <a:rect l="0" t="0" r="r" b="b"/>
                  <a:pathLst>
                    <a:path w="6" h="1">
                      <a:moveTo>
                        <a:pt x="3" y="0"/>
                      </a:moveTo>
                      <a:cubicBezTo>
                        <a:pt x="3" y="0"/>
                        <a:pt x="2" y="0"/>
                        <a:pt x="2" y="0"/>
                      </a:cubicBezTo>
                      <a:cubicBezTo>
                        <a:pt x="1" y="0"/>
                        <a:pt x="1" y="0"/>
                        <a:pt x="1" y="0"/>
                      </a:cubicBezTo>
                      <a:cubicBezTo>
                        <a:pt x="1" y="0"/>
                        <a:pt x="1" y="0"/>
                        <a:pt x="1" y="0"/>
                      </a:cubicBezTo>
                      <a:cubicBezTo>
                        <a:pt x="1" y="0"/>
                        <a:pt x="1" y="0"/>
                        <a:pt x="1" y="0"/>
                      </a:cubicBezTo>
                      <a:cubicBezTo>
                        <a:pt x="1" y="1"/>
                        <a:pt x="1" y="1"/>
                        <a:pt x="1" y="1"/>
                      </a:cubicBezTo>
                      <a:cubicBezTo>
                        <a:pt x="1" y="1"/>
                        <a:pt x="1" y="1"/>
                        <a:pt x="1" y="1"/>
                      </a:cubicBezTo>
                      <a:cubicBezTo>
                        <a:pt x="1" y="1"/>
                        <a:pt x="0" y="1"/>
                        <a:pt x="0" y="1"/>
                      </a:cubicBezTo>
                      <a:cubicBezTo>
                        <a:pt x="0" y="1"/>
                        <a:pt x="0" y="1"/>
                        <a:pt x="0" y="1"/>
                      </a:cubicBezTo>
                      <a:cubicBezTo>
                        <a:pt x="0" y="1"/>
                        <a:pt x="0" y="1"/>
                        <a:pt x="0" y="1"/>
                      </a:cubicBezTo>
                      <a:cubicBezTo>
                        <a:pt x="0" y="1"/>
                        <a:pt x="0" y="1"/>
                        <a:pt x="0" y="1"/>
                      </a:cubicBezTo>
                      <a:cubicBezTo>
                        <a:pt x="0" y="1"/>
                        <a:pt x="1" y="1"/>
                        <a:pt x="1" y="1"/>
                      </a:cubicBezTo>
                      <a:cubicBezTo>
                        <a:pt x="1" y="1"/>
                        <a:pt x="2" y="1"/>
                        <a:pt x="2" y="1"/>
                      </a:cubicBezTo>
                      <a:cubicBezTo>
                        <a:pt x="2" y="1"/>
                        <a:pt x="3" y="1"/>
                        <a:pt x="3" y="1"/>
                      </a:cubicBezTo>
                      <a:cubicBezTo>
                        <a:pt x="4" y="1"/>
                        <a:pt x="4" y="1"/>
                        <a:pt x="4" y="1"/>
                      </a:cubicBezTo>
                      <a:cubicBezTo>
                        <a:pt x="4" y="1"/>
                        <a:pt x="4" y="1"/>
                        <a:pt x="4" y="1"/>
                      </a:cubicBezTo>
                      <a:cubicBezTo>
                        <a:pt x="4" y="1"/>
                        <a:pt x="4" y="1"/>
                        <a:pt x="4" y="1"/>
                      </a:cubicBezTo>
                      <a:cubicBezTo>
                        <a:pt x="5" y="1"/>
                        <a:pt x="5" y="1"/>
                        <a:pt x="5" y="1"/>
                      </a:cubicBezTo>
                      <a:cubicBezTo>
                        <a:pt x="5" y="1"/>
                        <a:pt x="5" y="1"/>
                        <a:pt x="5" y="1"/>
                      </a:cubicBezTo>
                      <a:cubicBezTo>
                        <a:pt x="6" y="1"/>
                        <a:pt x="6" y="1"/>
                        <a:pt x="6" y="1"/>
                      </a:cubicBezTo>
                      <a:cubicBezTo>
                        <a:pt x="5" y="1"/>
                        <a:pt x="5" y="1"/>
                        <a:pt x="5" y="1"/>
                      </a:cubicBezTo>
                      <a:cubicBezTo>
                        <a:pt x="5" y="0"/>
                        <a:pt x="5" y="0"/>
                        <a:pt x="5" y="0"/>
                      </a:cubicBezTo>
                      <a:cubicBezTo>
                        <a:pt x="5" y="0"/>
                        <a:pt x="5" y="0"/>
                        <a:pt x="5" y="0"/>
                      </a:cubicBezTo>
                      <a:cubicBezTo>
                        <a:pt x="4" y="0"/>
                        <a:pt x="4" y="0"/>
                        <a:pt x="4" y="0"/>
                      </a:cubicBezTo>
                      <a:cubicBezTo>
                        <a:pt x="4" y="0"/>
                        <a:pt x="4" y="0"/>
                        <a:pt x="4" y="0"/>
                      </a:cubicBezTo>
                      <a:cubicBezTo>
                        <a:pt x="4" y="0"/>
                        <a:pt x="4" y="0"/>
                        <a:pt x="4" y="0"/>
                      </a:cubicBezTo>
                      <a:cubicBezTo>
                        <a:pt x="3" y="0"/>
                        <a:pt x="3" y="0"/>
                        <a:pt x="3" y="0"/>
                      </a:cubicBezTo>
                    </a:path>
                  </a:pathLst>
                </a:custGeom>
                <a:grpFill/>
                <a:ln w="9525">
                  <a:noFill/>
                  <a:round/>
                  <a:headEnd/>
                  <a:tailEnd/>
                </a:ln>
              </p:spPr>
              <p:txBody>
                <a:bodyPr anchor="ctr"/>
                <a:lstStyle/>
                <a:p>
                  <a:pPr algn="ctr"/>
                  <a:endParaRPr/>
                </a:p>
              </p:txBody>
            </p:sp>
            <p:sp>
              <p:nvSpPr>
                <p:cNvPr id="44" name="íṡḷíḓé">
                  <a:extLst>
                    <a:ext uri="{FF2B5EF4-FFF2-40B4-BE49-F238E27FC236}">
                      <a16:creationId xmlns="" xmlns:a16="http://schemas.microsoft.com/office/drawing/2014/main" id="{8A91C060-69C4-43AD-99F2-77BF107A045F}"/>
                    </a:ext>
                  </a:extLst>
                </p:cNvPr>
                <p:cNvSpPr/>
                <p:nvPr/>
              </p:nvSpPr>
              <p:spPr bwMode="auto">
                <a:xfrm>
                  <a:off x="3700463" y="2316163"/>
                  <a:ext cx="3175" cy="1588"/>
                </a:xfrm>
                <a:custGeom>
                  <a:avLst/>
                  <a:gdLst/>
                  <a:ahLst/>
                  <a:cxnLst>
                    <a:cxn ang="0">
                      <a:pos x="0" y="0"/>
                    </a:cxn>
                    <a:cxn ang="0">
                      <a:pos x="0" y="0"/>
                    </a:cxn>
                    <a:cxn ang="0">
                      <a:pos x="0" y="0"/>
                    </a:cxn>
                    <a:cxn ang="0">
                      <a:pos x="0" y="1"/>
                    </a:cxn>
                    <a:cxn ang="0">
                      <a:pos x="2" y="1"/>
                    </a:cxn>
                    <a:cxn ang="0">
                      <a:pos x="2" y="0"/>
                    </a:cxn>
                    <a:cxn ang="0">
                      <a:pos x="0" y="0"/>
                    </a:cxn>
                  </a:cxnLst>
                  <a:rect l="0" t="0" r="r" b="b"/>
                  <a:pathLst>
                    <a:path w="2" h="1">
                      <a:moveTo>
                        <a:pt x="0" y="0"/>
                      </a:moveTo>
                      <a:lnTo>
                        <a:pt x="0" y="0"/>
                      </a:lnTo>
                      <a:lnTo>
                        <a:pt x="0" y="0"/>
                      </a:lnTo>
                      <a:lnTo>
                        <a:pt x="0" y="1"/>
                      </a:lnTo>
                      <a:lnTo>
                        <a:pt x="2" y="1"/>
                      </a:lnTo>
                      <a:lnTo>
                        <a:pt x="2" y="0"/>
                      </a:lnTo>
                      <a:lnTo>
                        <a:pt x="0" y="0"/>
                      </a:lnTo>
                      <a:close/>
                    </a:path>
                  </a:pathLst>
                </a:custGeom>
                <a:grpFill/>
                <a:ln w="9525">
                  <a:noFill/>
                  <a:round/>
                  <a:headEnd/>
                  <a:tailEnd/>
                </a:ln>
              </p:spPr>
              <p:txBody>
                <a:bodyPr anchor="ctr"/>
                <a:lstStyle/>
                <a:p>
                  <a:pPr algn="ctr"/>
                  <a:endParaRPr/>
                </a:p>
              </p:txBody>
            </p:sp>
            <p:sp>
              <p:nvSpPr>
                <p:cNvPr id="45" name="ï$ḻîḍè">
                  <a:extLst>
                    <a:ext uri="{FF2B5EF4-FFF2-40B4-BE49-F238E27FC236}">
                      <a16:creationId xmlns="" xmlns:a16="http://schemas.microsoft.com/office/drawing/2014/main" id="{24BDC4A5-1152-4122-85CC-11F2225943C0}"/>
                    </a:ext>
                  </a:extLst>
                </p:cNvPr>
                <p:cNvSpPr/>
                <p:nvPr/>
              </p:nvSpPr>
              <p:spPr bwMode="auto">
                <a:xfrm>
                  <a:off x="3700463" y="2316163"/>
                  <a:ext cx="3175" cy="1588"/>
                </a:xfrm>
                <a:custGeom>
                  <a:avLst/>
                  <a:gdLst/>
                  <a:ahLst/>
                  <a:cxnLst>
                    <a:cxn ang="0">
                      <a:pos x="0" y="0"/>
                    </a:cxn>
                    <a:cxn ang="0">
                      <a:pos x="0" y="0"/>
                    </a:cxn>
                    <a:cxn ang="0">
                      <a:pos x="0" y="0"/>
                    </a:cxn>
                    <a:cxn ang="0">
                      <a:pos x="0" y="1"/>
                    </a:cxn>
                    <a:cxn ang="0">
                      <a:pos x="2" y="1"/>
                    </a:cxn>
                    <a:cxn ang="0">
                      <a:pos x="2" y="0"/>
                    </a:cxn>
                    <a:cxn ang="0">
                      <a:pos x="0" y="0"/>
                    </a:cxn>
                  </a:cxnLst>
                  <a:rect l="0" t="0" r="r" b="b"/>
                  <a:pathLst>
                    <a:path w="2" h="1">
                      <a:moveTo>
                        <a:pt x="0" y="0"/>
                      </a:moveTo>
                      <a:lnTo>
                        <a:pt x="0" y="0"/>
                      </a:lnTo>
                      <a:lnTo>
                        <a:pt x="0" y="0"/>
                      </a:lnTo>
                      <a:lnTo>
                        <a:pt x="0" y="1"/>
                      </a:lnTo>
                      <a:lnTo>
                        <a:pt x="2" y="1"/>
                      </a:lnTo>
                      <a:lnTo>
                        <a:pt x="2" y="0"/>
                      </a:lnTo>
                      <a:lnTo>
                        <a:pt x="0" y="0"/>
                      </a:lnTo>
                    </a:path>
                  </a:pathLst>
                </a:custGeom>
                <a:grpFill/>
                <a:ln w="9525">
                  <a:noFill/>
                  <a:round/>
                  <a:headEnd/>
                  <a:tailEnd/>
                </a:ln>
              </p:spPr>
              <p:txBody>
                <a:bodyPr anchor="ctr"/>
                <a:lstStyle/>
                <a:p>
                  <a:pPr algn="ctr"/>
                  <a:endParaRPr/>
                </a:p>
              </p:txBody>
            </p:sp>
            <p:sp>
              <p:nvSpPr>
                <p:cNvPr id="46" name="iş1îḑe">
                  <a:extLst>
                    <a:ext uri="{FF2B5EF4-FFF2-40B4-BE49-F238E27FC236}">
                      <a16:creationId xmlns="" xmlns:a16="http://schemas.microsoft.com/office/drawing/2014/main" id="{4D8AD91E-60EF-4D99-8A52-FA4B7824EACE}"/>
                    </a:ext>
                  </a:extLst>
                </p:cNvPr>
                <p:cNvSpPr/>
                <p:nvPr/>
              </p:nvSpPr>
              <p:spPr bwMode="auto">
                <a:xfrm>
                  <a:off x="3686175" y="2306638"/>
                  <a:ext cx="22225" cy="9525"/>
                </a:xfrm>
                <a:custGeom>
                  <a:avLst/>
                  <a:gdLst/>
                  <a:ahLst/>
                  <a:cxnLst>
                    <a:cxn ang="0">
                      <a:pos x="4" y="0"/>
                    </a:cxn>
                    <a:cxn ang="0">
                      <a:pos x="3" y="0"/>
                    </a:cxn>
                    <a:cxn ang="0">
                      <a:pos x="3" y="0"/>
                    </a:cxn>
                    <a:cxn ang="0">
                      <a:pos x="1" y="1"/>
                    </a:cxn>
                    <a:cxn ang="0">
                      <a:pos x="0" y="1"/>
                    </a:cxn>
                    <a:cxn ang="0">
                      <a:pos x="0" y="1"/>
                    </a:cxn>
                    <a:cxn ang="0">
                      <a:pos x="0" y="1"/>
                    </a:cxn>
                    <a:cxn ang="0">
                      <a:pos x="1" y="2"/>
                    </a:cxn>
                    <a:cxn ang="0">
                      <a:pos x="1" y="2"/>
                    </a:cxn>
                    <a:cxn ang="0">
                      <a:pos x="2" y="1"/>
                    </a:cxn>
                    <a:cxn ang="0">
                      <a:pos x="3" y="1"/>
                    </a:cxn>
                    <a:cxn ang="0">
                      <a:pos x="3" y="1"/>
                    </a:cxn>
                    <a:cxn ang="0">
                      <a:pos x="5" y="2"/>
                    </a:cxn>
                    <a:cxn ang="0">
                      <a:pos x="6" y="2"/>
                    </a:cxn>
                    <a:cxn ang="0">
                      <a:pos x="6" y="3"/>
                    </a:cxn>
                    <a:cxn ang="0">
                      <a:pos x="7" y="3"/>
                    </a:cxn>
                    <a:cxn ang="0">
                      <a:pos x="7" y="2"/>
                    </a:cxn>
                    <a:cxn ang="0">
                      <a:pos x="7" y="2"/>
                    </a:cxn>
                    <a:cxn ang="0">
                      <a:pos x="7" y="2"/>
                    </a:cxn>
                    <a:cxn ang="0">
                      <a:pos x="8" y="1"/>
                    </a:cxn>
                    <a:cxn ang="0">
                      <a:pos x="8" y="1"/>
                    </a:cxn>
                    <a:cxn ang="0">
                      <a:pos x="7" y="1"/>
                    </a:cxn>
                    <a:cxn ang="0">
                      <a:pos x="7" y="1"/>
                    </a:cxn>
                    <a:cxn ang="0">
                      <a:pos x="7" y="1"/>
                    </a:cxn>
                    <a:cxn ang="0">
                      <a:pos x="6" y="1"/>
                    </a:cxn>
                    <a:cxn ang="0">
                      <a:pos x="5" y="1"/>
                    </a:cxn>
                    <a:cxn ang="0">
                      <a:pos x="5" y="1"/>
                    </a:cxn>
                    <a:cxn ang="0">
                      <a:pos x="4" y="0"/>
                    </a:cxn>
                  </a:cxnLst>
                  <a:rect l="0" t="0" r="r" b="b"/>
                  <a:pathLst>
                    <a:path w="8" h="3">
                      <a:moveTo>
                        <a:pt x="4" y="0"/>
                      </a:moveTo>
                      <a:cubicBezTo>
                        <a:pt x="4" y="0"/>
                        <a:pt x="3" y="0"/>
                        <a:pt x="3" y="0"/>
                      </a:cubicBezTo>
                      <a:cubicBezTo>
                        <a:pt x="3" y="0"/>
                        <a:pt x="3" y="0"/>
                        <a:pt x="3" y="0"/>
                      </a:cubicBezTo>
                      <a:cubicBezTo>
                        <a:pt x="2" y="0"/>
                        <a:pt x="2" y="1"/>
                        <a:pt x="1" y="1"/>
                      </a:cubicBezTo>
                      <a:cubicBezTo>
                        <a:pt x="0" y="1"/>
                        <a:pt x="0" y="1"/>
                        <a:pt x="0" y="1"/>
                      </a:cubicBezTo>
                      <a:cubicBezTo>
                        <a:pt x="0" y="1"/>
                        <a:pt x="0" y="1"/>
                        <a:pt x="0" y="1"/>
                      </a:cubicBezTo>
                      <a:cubicBezTo>
                        <a:pt x="0" y="1"/>
                        <a:pt x="0" y="1"/>
                        <a:pt x="0" y="1"/>
                      </a:cubicBezTo>
                      <a:cubicBezTo>
                        <a:pt x="0" y="1"/>
                        <a:pt x="0" y="1"/>
                        <a:pt x="1" y="2"/>
                      </a:cubicBezTo>
                      <a:cubicBezTo>
                        <a:pt x="1" y="2"/>
                        <a:pt x="1" y="2"/>
                        <a:pt x="1" y="2"/>
                      </a:cubicBezTo>
                      <a:cubicBezTo>
                        <a:pt x="1" y="2"/>
                        <a:pt x="2" y="2"/>
                        <a:pt x="2" y="1"/>
                      </a:cubicBezTo>
                      <a:cubicBezTo>
                        <a:pt x="2" y="1"/>
                        <a:pt x="3" y="1"/>
                        <a:pt x="3" y="1"/>
                      </a:cubicBezTo>
                      <a:cubicBezTo>
                        <a:pt x="3" y="1"/>
                        <a:pt x="3" y="1"/>
                        <a:pt x="3" y="1"/>
                      </a:cubicBezTo>
                      <a:cubicBezTo>
                        <a:pt x="4" y="2"/>
                        <a:pt x="5" y="2"/>
                        <a:pt x="5" y="2"/>
                      </a:cubicBezTo>
                      <a:cubicBezTo>
                        <a:pt x="5" y="2"/>
                        <a:pt x="5" y="2"/>
                        <a:pt x="6" y="2"/>
                      </a:cubicBezTo>
                      <a:cubicBezTo>
                        <a:pt x="6" y="3"/>
                        <a:pt x="6" y="3"/>
                        <a:pt x="6" y="3"/>
                      </a:cubicBezTo>
                      <a:cubicBezTo>
                        <a:pt x="7" y="3"/>
                        <a:pt x="7" y="3"/>
                        <a:pt x="7" y="3"/>
                      </a:cubicBezTo>
                      <a:cubicBezTo>
                        <a:pt x="7" y="2"/>
                        <a:pt x="7" y="2"/>
                        <a:pt x="7" y="2"/>
                      </a:cubicBezTo>
                      <a:cubicBezTo>
                        <a:pt x="7" y="2"/>
                        <a:pt x="7" y="2"/>
                        <a:pt x="7" y="2"/>
                      </a:cubicBezTo>
                      <a:cubicBezTo>
                        <a:pt x="7" y="2"/>
                        <a:pt x="7" y="2"/>
                        <a:pt x="7" y="2"/>
                      </a:cubicBezTo>
                      <a:cubicBezTo>
                        <a:pt x="8" y="1"/>
                        <a:pt x="8" y="1"/>
                        <a:pt x="8" y="1"/>
                      </a:cubicBezTo>
                      <a:cubicBezTo>
                        <a:pt x="8" y="1"/>
                        <a:pt x="8" y="1"/>
                        <a:pt x="8" y="1"/>
                      </a:cubicBezTo>
                      <a:cubicBezTo>
                        <a:pt x="7" y="1"/>
                        <a:pt x="7" y="1"/>
                        <a:pt x="7" y="1"/>
                      </a:cubicBezTo>
                      <a:cubicBezTo>
                        <a:pt x="7" y="1"/>
                        <a:pt x="7" y="1"/>
                        <a:pt x="7" y="1"/>
                      </a:cubicBezTo>
                      <a:cubicBezTo>
                        <a:pt x="7" y="1"/>
                        <a:pt x="7" y="1"/>
                        <a:pt x="7" y="1"/>
                      </a:cubicBezTo>
                      <a:cubicBezTo>
                        <a:pt x="6" y="1"/>
                        <a:pt x="6" y="1"/>
                        <a:pt x="6" y="1"/>
                      </a:cubicBezTo>
                      <a:cubicBezTo>
                        <a:pt x="5" y="1"/>
                        <a:pt x="5" y="1"/>
                        <a:pt x="5" y="1"/>
                      </a:cubicBezTo>
                      <a:cubicBezTo>
                        <a:pt x="5" y="1"/>
                        <a:pt x="5" y="1"/>
                        <a:pt x="5" y="1"/>
                      </a:cubicBezTo>
                      <a:cubicBezTo>
                        <a:pt x="4" y="0"/>
                        <a:pt x="4" y="0"/>
                        <a:pt x="4" y="0"/>
                      </a:cubicBezTo>
                    </a:path>
                  </a:pathLst>
                </a:custGeom>
                <a:grpFill/>
                <a:ln w="9525">
                  <a:noFill/>
                  <a:round/>
                  <a:headEnd/>
                  <a:tailEnd/>
                </a:ln>
              </p:spPr>
              <p:txBody>
                <a:bodyPr anchor="ctr"/>
                <a:lstStyle/>
                <a:p>
                  <a:pPr algn="ctr"/>
                  <a:endParaRPr/>
                </a:p>
              </p:txBody>
            </p:sp>
            <p:sp>
              <p:nvSpPr>
                <p:cNvPr id="47" name="iṧ1îḑê">
                  <a:extLst>
                    <a:ext uri="{FF2B5EF4-FFF2-40B4-BE49-F238E27FC236}">
                      <a16:creationId xmlns="" xmlns:a16="http://schemas.microsoft.com/office/drawing/2014/main" id="{54E6986C-A713-4221-8BD4-E932D06CBD95}"/>
                    </a:ext>
                  </a:extLst>
                </p:cNvPr>
                <p:cNvSpPr/>
                <p:nvPr/>
              </p:nvSpPr>
              <p:spPr bwMode="auto">
                <a:xfrm>
                  <a:off x="3605213" y="2220913"/>
                  <a:ext cx="215900" cy="214313"/>
                </a:xfrm>
                <a:custGeom>
                  <a:avLst/>
                  <a:gdLst/>
                  <a:ahLst/>
                  <a:cxnLst>
                    <a:cxn ang="0">
                      <a:pos x="16" y="17"/>
                    </a:cxn>
                    <a:cxn ang="0">
                      <a:pos x="14" y="22"/>
                    </a:cxn>
                    <a:cxn ang="0">
                      <a:pos x="12" y="28"/>
                    </a:cxn>
                    <a:cxn ang="0">
                      <a:pos x="13" y="31"/>
                    </a:cxn>
                    <a:cxn ang="0">
                      <a:pos x="14" y="31"/>
                    </a:cxn>
                    <a:cxn ang="0">
                      <a:pos x="15" y="31"/>
                    </a:cxn>
                    <a:cxn ang="0">
                      <a:pos x="17" y="35"/>
                    </a:cxn>
                    <a:cxn ang="0">
                      <a:pos x="24" y="38"/>
                    </a:cxn>
                    <a:cxn ang="0">
                      <a:pos x="28" y="40"/>
                    </a:cxn>
                    <a:cxn ang="0">
                      <a:pos x="31" y="41"/>
                    </a:cxn>
                    <a:cxn ang="0">
                      <a:pos x="31" y="45"/>
                    </a:cxn>
                    <a:cxn ang="0">
                      <a:pos x="31" y="51"/>
                    </a:cxn>
                    <a:cxn ang="0">
                      <a:pos x="38" y="59"/>
                    </a:cxn>
                    <a:cxn ang="0">
                      <a:pos x="38" y="66"/>
                    </a:cxn>
                    <a:cxn ang="0">
                      <a:pos x="40" y="71"/>
                    </a:cxn>
                    <a:cxn ang="0">
                      <a:pos x="3" y="39"/>
                    </a:cxn>
                    <a:cxn ang="0">
                      <a:pos x="13" y="17"/>
                    </a:cxn>
                    <a:cxn ang="0">
                      <a:pos x="47" y="6"/>
                    </a:cxn>
                    <a:cxn ang="0">
                      <a:pos x="54" y="8"/>
                    </a:cxn>
                    <a:cxn ang="0">
                      <a:pos x="57" y="14"/>
                    </a:cxn>
                    <a:cxn ang="0">
                      <a:pos x="72" y="29"/>
                    </a:cxn>
                    <a:cxn ang="0">
                      <a:pos x="43" y="70"/>
                    </a:cxn>
                    <a:cxn ang="0">
                      <a:pos x="47" y="66"/>
                    </a:cxn>
                    <a:cxn ang="0">
                      <a:pos x="51" y="61"/>
                    </a:cxn>
                    <a:cxn ang="0">
                      <a:pos x="55" y="56"/>
                    </a:cxn>
                    <a:cxn ang="0">
                      <a:pos x="58" y="50"/>
                    </a:cxn>
                    <a:cxn ang="0">
                      <a:pos x="51" y="46"/>
                    </a:cxn>
                    <a:cxn ang="0">
                      <a:pos x="44" y="41"/>
                    </a:cxn>
                    <a:cxn ang="0">
                      <a:pos x="39" y="39"/>
                    </a:cxn>
                    <a:cxn ang="0">
                      <a:pos x="31" y="40"/>
                    </a:cxn>
                    <a:cxn ang="0">
                      <a:pos x="26" y="36"/>
                    </a:cxn>
                    <a:cxn ang="0">
                      <a:pos x="22" y="34"/>
                    </a:cxn>
                    <a:cxn ang="0">
                      <a:pos x="27" y="28"/>
                    </a:cxn>
                    <a:cxn ang="0">
                      <a:pos x="32" y="31"/>
                    </a:cxn>
                    <a:cxn ang="0">
                      <a:pos x="33" y="30"/>
                    </a:cxn>
                    <a:cxn ang="0">
                      <a:pos x="36" y="24"/>
                    </a:cxn>
                    <a:cxn ang="0">
                      <a:pos x="43" y="20"/>
                    </a:cxn>
                    <a:cxn ang="0">
                      <a:pos x="46" y="18"/>
                    </a:cxn>
                    <a:cxn ang="0">
                      <a:pos x="49" y="19"/>
                    </a:cxn>
                    <a:cxn ang="0">
                      <a:pos x="50" y="15"/>
                    </a:cxn>
                    <a:cxn ang="0">
                      <a:pos x="45" y="11"/>
                    </a:cxn>
                    <a:cxn ang="0">
                      <a:pos x="40" y="14"/>
                    </a:cxn>
                    <a:cxn ang="0">
                      <a:pos x="37" y="13"/>
                    </a:cxn>
                    <a:cxn ang="0">
                      <a:pos x="40" y="10"/>
                    </a:cxn>
                    <a:cxn ang="0">
                      <a:pos x="44" y="8"/>
                    </a:cxn>
                    <a:cxn ang="0">
                      <a:pos x="45" y="9"/>
                    </a:cxn>
                    <a:cxn ang="0">
                      <a:pos x="48" y="11"/>
                    </a:cxn>
                    <a:cxn ang="0">
                      <a:pos x="49" y="8"/>
                    </a:cxn>
                    <a:cxn ang="0">
                      <a:pos x="46" y="5"/>
                    </a:cxn>
                    <a:cxn ang="0">
                      <a:pos x="43" y="5"/>
                    </a:cxn>
                    <a:cxn ang="0">
                      <a:pos x="41" y="6"/>
                    </a:cxn>
                    <a:cxn ang="0">
                      <a:pos x="38" y="7"/>
                    </a:cxn>
                    <a:cxn ang="0">
                      <a:pos x="37" y="7"/>
                    </a:cxn>
                    <a:cxn ang="0">
                      <a:pos x="33" y="6"/>
                    </a:cxn>
                    <a:cxn ang="0">
                      <a:pos x="31" y="8"/>
                    </a:cxn>
                    <a:cxn ang="0">
                      <a:pos x="24" y="9"/>
                    </a:cxn>
                    <a:cxn ang="0">
                      <a:pos x="16" y="12"/>
                    </a:cxn>
                    <a:cxn ang="0">
                      <a:pos x="72" y="57"/>
                    </a:cxn>
                  </a:cxnLst>
                  <a:rect l="0" t="0" r="r" b="b"/>
                  <a:pathLst>
                    <a:path w="77" h="77">
                      <a:moveTo>
                        <a:pt x="15" y="16"/>
                      </a:moveTo>
                      <a:cubicBezTo>
                        <a:pt x="16" y="15"/>
                        <a:pt x="16" y="15"/>
                        <a:pt x="16" y="15"/>
                      </a:cubicBezTo>
                      <a:cubicBezTo>
                        <a:pt x="16" y="16"/>
                        <a:pt x="16" y="16"/>
                        <a:pt x="16" y="16"/>
                      </a:cubicBezTo>
                      <a:cubicBezTo>
                        <a:pt x="16" y="16"/>
                        <a:pt x="16" y="16"/>
                        <a:pt x="16" y="16"/>
                      </a:cubicBezTo>
                      <a:cubicBezTo>
                        <a:pt x="16" y="16"/>
                        <a:pt x="16" y="16"/>
                        <a:pt x="16" y="16"/>
                      </a:cubicBezTo>
                      <a:cubicBezTo>
                        <a:pt x="16" y="16"/>
                        <a:pt x="16" y="16"/>
                        <a:pt x="16" y="16"/>
                      </a:cubicBezTo>
                      <a:cubicBezTo>
                        <a:pt x="16" y="17"/>
                        <a:pt x="16" y="17"/>
                        <a:pt x="16" y="17"/>
                      </a:cubicBezTo>
                      <a:cubicBezTo>
                        <a:pt x="16" y="17"/>
                        <a:pt x="16" y="17"/>
                        <a:pt x="16" y="17"/>
                      </a:cubicBezTo>
                      <a:cubicBezTo>
                        <a:pt x="16" y="17"/>
                        <a:pt x="16" y="17"/>
                        <a:pt x="16" y="17"/>
                      </a:cubicBezTo>
                      <a:cubicBezTo>
                        <a:pt x="16" y="17"/>
                        <a:pt x="16" y="17"/>
                        <a:pt x="16" y="17"/>
                      </a:cubicBezTo>
                      <a:cubicBezTo>
                        <a:pt x="16" y="17"/>
                        <a:pt x="16" y="17"/>
                        <a:pt x="16" y="17"/>
                      </a:cubicBezTo>
                      <a:cubicBezTo>
                        <a:pt x="16" y="18"/>
                        <a:pt x="16" y="18"/>
                        <a:pt x="16" y="18"/>
                      </a:cubicBezTo>
                      <a:cubicBezTo>
                        <a:pt x="16" y="19"/>
                        <a:pt x="16" y="19"/>
                        <a:pt x="16" y="19"/>
                      </a:cubicBezTo>
                      <a:cubicBezTo>
                        <a:pt x="16" y="19"/>
                        <a:pt x="16" y="19"/>
                        <a:pt x="16" y="19"/>
                      </a:cubicBezTo>
                      <a:cubicBezTo>
                        <a:pt x="15" y="19"/>
                        <a:pt x="15" y="19"/>
                        <a:pt x="15" y="19"/>
                      </a:cubicBezTo>
                      <a:cubicBezTo>
                        <a:pt x="15" y="20"/>
                        <a:pt x="15" y="20"/>
                        <a:pt x="15" y="20"/>
                      </a:cubicBezTo>
                      <a:cubicBezTo>
                        <a:pt x="16" y="20"/>
                        <a:pt x="16" y="20"/>
                        <a:pt x="16" y="20"/>
                      </a:cubicBezTo>
                      <a:cubicBezTo>
                        <a:pt x="16" y="20"/>
                        <a:pt x="16" y="20"/>
                        <a:pt x="16" y="20"/>
                      </a:cubicBezTo>
                      <a:cubicBezTo>
                        <a:pt x="15" y="20"/>
                        <a:pt x="15" y="20"/>
                        <a:pt x="15" y="20"/>
                      </a:cubicBezTo>
                      <a:cubicBezTo>
                        <a:pt x="15" y="21"/>
                        <a:pt x="15" y="21"/>
                        <a:pt x="15" y="21"/>
                      </a:cubicBezTo>
                      <a:cubicBezTo>
                        <a:pt x="15" y="22"/>
                        <a:pt x="15" y="22"/>
                        <a:pt x="15" y="22"/>
                      </a:cubicBezTo>
                      <a:cubicBezTo>
                        <a:pt x="14" y="22"/>
                        <a:pt x="14" y="22"/>
                        <a:pt x="14" y="22"/>
                      </a:cubicBezTo>
                      <a:cubicBezTo>
                        <a:pt x="13" y="23"/>
                        <a:pt x="13" y="23"/>
                        <a:pt x="13" y="23"/>
                      </a:cubicBezTo>
                      <a:cubicBezTo>
                        <a:pt x="13" y="23"/>
                        <a:pt x="13" y="23"/>
                        <a:pt x="13" y="23"/>
                      </a:cubicBezTo>
                      <a:cubicBezTo>
                        <a:pt x="12" y="24"/>
                        <a:pt x="12" y="24"/>
                        <a:pt x="12" y="24"/>
                      </a:cubicBezTo>
                      <a:cubicBezTo>
                        <a:pt x="12" y="25"/>
                        <a:pt x="12" y="25"/>
                        <a:pt x="12" y="25"/>
                      </a:cubicBezTo>
                      <a:cubicBezTo>
                        <a:pt x="12" y="25"/>
                        <a:pt x="12" y="25"/>
                        <a:pt x="12" y="25"/>
                      </a:cubicBezTo>
                      <a:cubicBezTo>
                        <a:pt x="12" y="25"/>
                        <a:pt x="12" y="25"/>
                        <a:pt x="12" y="25"/>
                      </a:cubicBezTo>
                      <a:cubicBezTo>
                        <a:pt x="12" y="26"/>
                        <a:pt x="12" y="26"/>
                        <a:pt x="12" y="26"/>
                      </a:cubicBezTo>
                      <a:cubicBezTo>
                        <a:pt x="12" y="26"/>
                        <a:pt x="12" y="26"/>
                        <a:pt x="12" y="26"/>
                      </a:cubicBezTo>
                      <a:cubicBezTo>
                        <a:pt x="12" y="27"/>
                        <a:pt x="12" y="27"/>
                        <a:pt x="12" y="27"/>
                      </a:cubicBezTo>
                      <a:cubicBezTo>
                        <a:pt x="12" y="27"/>
                        <a:pt x="12" y="27"/>
                        <a:pt x="12" y="27"/>
                      </a:cubicBezTo>
                      <a:cubicBezTo>
                        <a:pt x="12" y="28"/>
                        <a:pt x="12" y="28"/>
                        <a:pt x="12" y="28"/>
                      </a:cubicBezTo>
                      <a:cubicBezTo>
                        <a:pt x="13" y="28"/>
                        <a:pt x="13" y="28"/>
                        <a:pt x="13" y="28"/>
                      </a:cubicBezTo>
                      <a:cubicBezTo>
                        <a:pt x="13" y="28"/>
                        <a:pt x="13" y="28"/>
                        <a:pt x="13" y="28"/>
                      </a:cubicBezTo>
                      <a:cubicBezTo>
                        <a:pt x="13" y="29"/>
                        <a:pt x="13" y="29"/>
                        <a:pt x="13" y="29"/>
                      </a:cubicBezTo>
                      <a:cubicBezTo>
                        <a:pt x="13" y="29"/>
                        <a:pt x="13" y="29"/>
                        <a:pt x="13" y="29"/>
                      </a:cubicBezTo>
                      <a:cubicBezTo>
                        <a:pt x="13" y="29"/>
                        <a:pt x="13" y="29"/>
                        <a:pt x="13" y="29"/>
                      </a:cubicBezTo>
                      <a:cubicBezTo>
                        <a:pt x="13" y="30"/>
                        <a:pt x="13" y="30"/>
                        <a:pt x="13" y="30"/>
                      </a:cubicBezTo>
                      <a:cubicBezTo>
                        <a:pt x="13" y="30"/>
                        <a:pt x="13" y="30"/>
                        <a:pt x="13" y="30"/>
                      </a:cubicBezTo>
                      <a:cubicBezTo>
                        <a:pt x="13" y="31"/>
                        <a:pt x="13" y="31"/>
                        <a:pt x="13" y="31"/>
                      </a:cubicBezTo>
                      <a:cubicBezTo>
                        <a:pt x="13" y="31"/>
                        <a:pt x="13" y="31"/>
                        <a:pt x="13" y="31"/>
                      </a:cubicBezTo>
                      <a:cubicBezTo>
                        <a:pt x="13" y="31"/>
                        <a:pt x="13" y="31"/>
                        <a:pt x="13" y="31"/>
                      </a:cubicBezTo>
                      <a:cubicBezTo>
                        <a:pt x="13" y="31"/>
                        <a:pt x="13" y="31"/>
                        <a:pt x="13" y="31"/>
                      </a:cubicBezTo>
                      <a:cubicBezTo>
                        <a:pt x="13" y="32"/>
                        <a:pt x="13" y="32"/>
                        <a:pt x="13" y="32"/>
                      </a:cubicBezTo>
                      <a:cubicBezTo>
                        <a:pt x="14" y="32"/>
                        <a:pt x="14" y="32"/>
                        <a:pt x="14" y="32"/>
                      </a:cubicBezTo>
                      <a:cubicBezTo>
                        <a:pt x="14" y="32"/>
                        <a:pt x="14" y="32"/>
                        <a:pt x="14" y="32"/>
                      </a:cubicBezTo>
                      <a:cubicBezTo>
                        <a:pt x="14" y="33"/>
                        <a:pt x="14" y="33"/>
                        <a:pt x="14" y="33"/>
                      </a:cubicBezTo>
                      <a:cubicBezTo>
                        <a:pt x="14" y="33"/>
                        <a:pt x="14" y="33"/>
                        <a:pt x="14" y="33"/>
                      </a:cubicBezTo>
                      <a:cubicBezTo>
                        <a:pt x="15" y="33"/>
                        <a:pt x="15" y="33"/>
                        <a:pt x="15" y="33"/>
                      </a:cubicBezTo>
                      <a:cubicBezTo>
                        <a:pt x="15" y="32"/>
                        <a:pt x="15" y="32"/>
                        <a:pt x="15" y="32"/>
                      </a:cubicBezTo>
                      <a:cubicBezTo>
                        <a:pt x="15" y="32"/>
                        <a:pt x="15" y="32"/>
                        <a:pt x="15" y="32"/>
                      </a:cubicBezTo>
                      <a:cubicBezTo>
                        <a:pt x="14" y="32"/>
                        <a:pt x="14" y="32"/>
                        <a:pt x="14" y="32"/>
                      </a:cubicBezTo>
                      <a:cubicBezTo>
                        <a:pt x="14" y="31"/>
                        <a:pt x="14" y="31"/>
                        <a:pt x="14" y="31"/>
                      </a:cubicBezTo>
                      <a:cubicBezTo>
                        <a:pt x="14" y="31"/>
                        <a:pt x="14" y="31"/>
                        <a:pt x="14" y="31"/>
                      </a:cubicBezTo>
                      <a:cubicBezTo>
                        <a:pt x="14" y="30"/>
                        <a:pt x="14" y="30"/>
                        <a:pt x="14" y="30"/>
                      </a:cubicBezTo>
                      <a:cubicBezTo>
                        <a:pt x="14" y="30"/>
                        <a:pt x="14" y="30"/>
                        <a:pt x="14" y="30"/>
                      </a:cubicBezTo>
                      <a:cubicBezTo>
                        <a:pt x="14" y="29"/>
                        <a:pt x="14" y="29"/>
                        <a:pt x="14" y="29"/>
                      </a:cubicBezTo>
                      <a:cubicBezTo>
                        <a:pt x="14" y="29"/>
                        <a:pt x="14" y="29"/>
                        <a:pt x="14" y="29"/>
                      </a:cubicBezTo>
                      <a:cubicBezTo>
                        <a:pt x="14" y="29"/>
                        <a:pt x="14" y="29"/>
                        <a:pt x="14" y="29"/>
                      </a:cubicBezTo>
                      <a:cubicBezTo>
                        <a:pt x="14" y="29"/>
                        <a:pt x="14" y="29"/>
                        <a:pt x="14" y="29"/>
                      </a:cubicBezTo>
                      <a:cubicBezTo>
                        <a:pt x="14" y="29"/>
                        <a:pt x="14" y="29"/>
                        <a:pt x="14" y="29"/>
                      </a:cubicBezTo>
                      <a:cubicBezTo>
                        <a:pt x="15" y="29"/>
                        <a:pt x="15" y="29"/>
                        <a:pt x="15" y="29"/>
                      </a:cubicBezTo>
                      <a:cubicBezTo>
                        <a:pt x="14" y="30"/>
                        <a:pt x="14" y="30"/>
                        <a:pt x="14" y="30"/>
                      </a:cubicBezTo>
                      <a:cubicBezTo>
                        <a:pt x="15" y="30"/>
                        <a:pt x="15" y="30"/>
                        <a:pt x="15" y="30"/>
                      </a:cubicBezTo>
                      <a:cubicBezTo>
                        <a:pt x="15" y="31"/>
                        <a:pt x="15" y="31"/>
                        <a:pt x="15" y="31"/>
                      </a:cubicBezTo>
                      <a:cubicBezTo>
                        <a:pt x="15" y="31"/>
                        <a:pt x="15" y="31"/>
                        <a:pt x="15" y="31"/>
                      </a:cubicBezTo>
                      <a:cubicBezTo>
                        <a:pt x="15" y="32"/>
                        <a:pt x="15" y="32"/>
                        <a:pt x="15" y="32"/>
                      </a:cubicBezTo>
                      <a:cubicBezTo>
                        <a:pt x="16" y="32"/>
                        <a:pt x="16" y="32"/>
                        <a:pt x="16" y="32"/>
                      </a:cubicBezTo>
                      <a:cubicBezTo>
                        <a:pt x="16" y="32"/>
                        <a:pt x="16" y="32"/>
                        <a:pt x="16" y="32"/>
                      </a:cubicBezTo>
                      <a:cubicBezTo>
                        <a:pt x="16" y="33"/>
                        <a:pt x="16" y="33"/>
                        <a:pt x="16" y="33"/>
                      </a:cubicBezTo>
                      <a:cubicBezTo>
                        <a:pt x="16" y="33"/>
                        <a:pt x="16" y="33"/>
                        <a:pt x="16" y="33"/>
                      </a:cubicBezTo>
                      <a:cubicBezTo>
                        <a:pt x="16" y="33"/>
                        <a:pt x="16" y="33"/>
                        <a:pt x="16" y="33"/>
                      </a:cubicBezTo>
                      <a:cubicBezTo>
                        <a:pt x="16" y="34"/>
                        <a:pt x="16" y="34"/>
                        <a:pt x="16" y="34"/>
                      </a:cubicBezTo>
                      <a:cubicBezTo>
                        <a:pt x="16" y="34"/>
                        <a:pt x="16" y="34"/>
                        <a:pt x="16" y="34"/>
                      </a:cubicBezTo>
                      <a:cubicBezTo>
                        <a:pt x="17" y="35"/>
                        <a:pt x="17" y="35"/>
                        <a:pt x="17" y="35"/>
                      </a:cubicBezTo>
                      <a:cubicBezTo>
                        <a:pt x="17" y="35"/>
                        <a:pt x="17" y="35"/>
                        <a:pt x="17" y="35"/>
                      </a:cubicBezTo>
                      <a:cubicBezTo>
                        <a:pt x="18" y="35"/>
                        <a:pt x="18" y="35"/>
                        <a:pt x="18" y="35"/>
                      </a:cubicBezTo>
                      <a:cubicBezTo>
                        <a:pt x="19" y="36"/>
                        <a:pt x="19" y="36"/>
                        <a:pt x="19" y="36"/>
                      </a:cubicBezTo>
                      <a:cubicBezTo>
                        <a:pt x="19" y="36"/>
                        <a:pt x="19" y="36"/>
                        <a:pt x="19" y="36"/>
                      </a:cubicBezTo>
                      <a:cubicBezTo>
                        <a:pt x="20" y="36"/>
                        <a:pt x="20" y="36"/>
                        <a:pt x="20" y="36"/>
                      </a:cubicBezTo>
                      <a:cubicBezTo>
                        <a:pt x="20" y="36"/>
                        <a:pt x="20" y="36"/>
                        <a:pt x="20" y="36"/>
                      </a:cubicBezTo>
                      <a:cubicBezTo>
                        <a:pt x="21" y="37"/>
                        <a:pt x="21" y="37"/>
                        <a:pt x="21" y="37"/>
                      </a:cubicBezTo>
                      <a:cubicBezTo>
                        <a:pt x="22" y="36"/>
                        <a:pt x="22" y="36"/>
                        <a:pt x="22" y="36"/>
                      </a:cubicBezTo>
                      <a:cubicBezTo>
                        <a:pt x="22" y="36"/>
                        <a:pt x="22" y="36"/>
                        <a:pt x="22" y="36"/>
                      </a:cubicBezTo>
                      <a:cubicBezTo>
                        <a:pt x="23" y="37"/>
                        <a:pt x="23" y="37"/>
                        <a:pt x="23" y="37"/>
                      </a:cubicBezTo>
                      <a:cubicBezTo>
                        <a:pt x="23" y="37"/>
                        <a:pt x="23" y="37"/>
                        <a:pt x="23" y="37"/>
                      </a:cubicBezTo>
                      <a:cubicBezTo>
                        <a:pt x="24" y="38"/>
                        <a:pt x="24" y="38"/>
                        <a:pt x="24" y="38"/>
                      </a:cubicBezTo>
                      <a:cubicBezTo>
                        <a:pt x="25" y="38"/>
                        <a:pt x="25" y="38"/>
                        <a:pt x="25" y="38"/>
                      </a:cubicBezTo>
                      <a:cubicBezTo>
                        <a:pt x="25" y="38"/>
                        <a:pt x="25" y="38"/>
                        <a:pt x="25" y="38"/>
                      </a:cubicBezTo>
                      <a:cubicBezTo>
                        <a:pt x="25" y="38"/>
                        <a:pt x="25" y="38"/>
                        <a:pt x="25" y="38"/>
                      </a:cubicBezTo>
                      <a:cubicBezTo>
                        <a:pt x="26" y="38"/>
                        <a:pt x="26" y="38"/>
                        <a:pt x="26" y="38"/>
                      </a:cubicBezTo>
                      <a:cubicBezTo>
                        <a:pt x="26" y="38"/>
                        <a:pt x="26" y="38"/>
                        <a:pt x="26" y="38"/>
                      </a:cubicBezTo>
                      <a:cubicBezTo>
                        <a:pt x="26" y="39"/>
                        <a:pt x="26" y="39"/>
                        <a:pt x="26" y="39"/>
                      </a:cubicBezTo>
                      <a:cubicBezTo>
                        <a:pt x="27" y="39"/>
                        <a:pt x="27" y="39"/>
                        <a:pt x="27" y="39"/>
                      </a:cubicBezTo>
                      <a:cubicBezTo>
                        <a:pt x="27" y="39"/>
                        <a:pt x="27" y="39"/>
                        <a:pt x="27" y="39"/>
                      </a:cubicBezTo>
                      <a:cubicBezTo>
                        <a:pt x="27" y="40"/>
                        <a:pt x="27" y="40"/>
                        <a:pt x="27" y="40"/>
                      </a:cubicBezTo>
                      <a:cubicBezTo>
                        <a:pt x="27" y="40"/>
                        <a:pt x="27" y="40"/>
                        <a:pt x="27" y="40"/>
                      </a:cubicBezTo>
                      <a:cubicBezTo>
                        <a:pt x="28" y="40"/>
                        <a:pt x="28" y="40"/>
                        <a:pt x="28" y="40"/>
                      </a:cubicBezTo>
                      <a:cubicBezTo>
                        <a:pt x="28" y="41"/>
                        <a:pt x="28" y="41"/>
                        <a:pt x="28" y="41"/>
                      </a:cubicBezTo>
                      <a:cubicBezTo>
                        <a:pt x="28" y="41"/>
                        <a:pt x="28" y="41"/>
                        <a:pt x="28" y="41"/>
                      </a:cubicBezTo>
                      <a:cubicBezTo>
                        <a:pt x="29" y="41"/>
                        <a:pt x="29" y="41"/>
                        <a:pt x="29" y="41"/>
                      </a:cubicBezTo>
                      <a:cubicBezTo>
                        <a:pt x="29" y="41"/>
                        <a:pt x="29" y="41"/>
                        <a:pt x="29" y="41"/>
                      </a:cubicBezTo>
                      <a:cubicBezTo>
                        <a:pt x="29" y="41"/>
                        <a:pt x="29" y="41"/>
                        <a:pt x="29" y="41"/>
                      </a:cubicBezTo>
                      <a:cubicBezTo>
                        <a:pt x="30" y="41"/>
                        <a:pt x="30" y="41"/>
                        <a:pt x="30" y="41"/>
                      </a:cubicBezTo>
                      <a:cubicBezTo>
                        <a:pt x="30" y="41"/>
                        <a:pt x="30" y="41"/>
                        <a:pt x="30" y="41"/>
                      </a:cubicBezTo>
                      <a:cubicBezTo>
                        <a:pt x="30" y="41"/>
                        <a:pt x="30" y="41"/>
                        <a:pt x="30" y="41"/>
                      </a:cubicBezTo>
                      <a:cubicBezTo>
                        <a:pt x="31" y="41"/>
                        <a:pt x="31" y="41"/>
                        <a:pt x="31" y="41"/>
                      </a:cubicBezTo>
                      <a:cubicBezTo>
                        <a:pt x="31" y="41"/>
                        <a:pt x="31" y="41"/>
                        <a:pt x="31" y="41"/>
                      </a:cubicBezTo>
                      <a:cubicBezTo>
                        <a:pt x="31" y="41"/>
                        <a:pt x="31" y="41"/>
                        <a:pt x="31" y="41"/>
                      </a:cubicBezTo>
                      <a:cubicBezTo>
                        <a:pt x="31" y="41"/>
                        <a:pt x="31" y="41"/>
                        <a:pt x="31" y="41"/>
                      </a:cubicBezTo>
                      <a:cubicBezTo>
                        <a:pt x="31" y="41"/>
                        <a:pt x="31" y="41"/>
                        <a:pt x="31" y="41"/>
                      </a:cubicBezTo>
                      <a:cubicBezTo>
                        <a:pt x="32" y="41"/>
                        <a:pt x="32" y="41"/>
                        <a:pt x="32" y="41"/>
                      </a:cubicBezTo>
                      <a:cubicBezTo>
                        <a:pt x="32" y="41"/>
                        <a:pt x="32" y="41"/>
                        <a:pt x="32" y="41"/>
                      </a:cubicBezTo>
                      <a:cubicBezTo>
                        <a:pt x="32" y="42"/>
                        <a:pt x="32" y="42"/>
                        <a:pt x="32" y="42"/>
                      </a:cubicBezTo>
                      <a:cubicBezTo>
                        <a:pt x="32" y="42"/>
                        <a:pt x="32" y="42"/>
                        <a:pt x="32" y="42"/>
                      </a:cubicBezTo>
                      <a:cubicBezTo>
                        <a:pt x="32" y="42"/>
                        <a:pt x="32" y="42"/>
                        <a:pt x="32" y="42"/>
                      </a:cubicBezTo>
                      <a:cubicBezTo>
                        <a:pt x="32" y="43"/>
                        <a:pt x="32" y="43"/>
                        <a:pt x="32" y="43"/>
                      </a:cubicBezTo>
                      <a:cubicBezTo>
                        <a:pt x="32" y="44"/>
                        <a:pt x="32" y="44"/>
                        <a:pt x="32" y="44"/>
                      </a:cubicBezTo>
                      <a:cubicBezTo>
                        <a:pt x="32" y="44"/>
                        <a:pt x="32" y="44"/>
                        <a:pt x="32" y="44"/>
                      </a:cubicBezTo>
                      <a:cubicBezTo>
                        <a:pt x="31" y="45"/>
                        <a:pt x="31" y="45"/>
                        <a:pt x="31" y="45"/>
                      </a:cubicBezTo>
                      <a:cubicBezTo>
                        <a:pt x="31" y="45"/>
                        <a:pt x="31" y="45"/>
                        <a:pt x="31" y="45"/>
                      </a:cubicBezTo>
                      <a:cubicBezTo>
                        <a:pt x="30" y="46"/>
                        <a:pt x="30" y="46"/>
                        <a:pt x="30" y="46"/>
                      </a:cubicBezTo>
                      <a:cubicBezTo>
                        <a:pt x="30" y="46"/>
                        <a:pt x="30" y="46"/>
                        <a:pt x="30" y="46"/>
                      </a:cubicBezTo>
                      <a:cubicBezTo>
                        <a:pt x="30" y="47"/>
                        <a:pt x="30" y="47"/>
                        <a:pt x="30" y="47"/>
                      </a:cubicBezTo>
                      <a:cubicBezTo>
                        <a:pt x="30" y="48"/>
                        <a:pt x="30" y="48"/>
                        <a:pt x="30" y="48"/>
                      </a:cubicBezTo>
                      <a:cubicBezTo>
                        <a:pt x="30" y="48"/>
                        <a:pt x="30" y="48"/>
                        <a:pt x="30" y="48"/>
                      </a:cubicBezTo>
                      <a:cubicBezTo>
                        <a:pt x="30" y="48"/>
                        <a:pt x="30" y="48"/>
                        <a:pt x="30" y="48"/>
                      </a:cubicBezTo>
                      <a:cubicBezTo>
                        <a:pt x="30" y="49"/>
                        <a:pt x="30" y="49"/>
                        <a:pt x="30" y="49"/>
                      </a:cubicBezTo>
                      <a:cubicBezTo>
                        <a:pt x="30" y="50"/>
                        <a:pt x="30" y="50"/>
                        <a:pt x="30" y="50"/>
                      </a:cubicBezTo>
                      <a:cubicBezTo>
                        <a:pt x="31" y="50"/>
                        <a:pt x="31" y="50"/>
                        <a:pt x="31" y="50"/>
                      </a:cubicBezTo>
                      <a:cubicBezTo>
                        <a:pt x="31" y="51"/>
                        <a:pt x="31" y="51"/>
                        <a:pt x="31" y="51"/>
                      </a:cubicBezTo>
                      <a:cubicBezTo>
                        <a:pt x="31" y="51"/>
                        <a:pt x="32" y="51"/>
                        <a:pt x="32" y="52"/>
                      </a:cubicBezTo>
                      <a:cubicBezTo>
                        <a:pt x="32" y="53"/>
                        <a:pt x="32" y="53"/>
                        <a:pt x="32" y="53"/>
                      </a:cubicBezTo>
                      <a:cubicBezTo>
                        <a:pt x="33" y="53"/>
                        <a:pt x="33" y="53"/>
                        <a:pt x="33" y="53"/>
                      </a:cubicBezTo>
                      <a:cubicBezTo>
                        <a:pt x="33" y="54"/>
                        <a:pt x="33" y="54"/>
                        <a:pt x="34" y="54"/>
                      </a:cubicBezTo>
                      <a:cubicBezTo>
                        <a:pt x="34" y="55"/>
                        <a:pt x="34" y="55"/>
                        <a:pt x="35" y="55"/>
                      </a:cubicBezTo>
                      <a:cubicBezTo>
                        <a:pt x="35" y="56"/>
                        <a:pt x="36" y="56"/>
                        <a:pt x="37" y="56"/>
                      </a:cubicBezTo>
                      <a:cubicBezTo>
                        <a:pt x="37" y="57"/>
                        <a:pt x="37" y="57"/>
                        <a:pt x="38" y="57"/>
                      </a:cubicBezTo>
                      <a:cubicBezTo>
                        <a:pt x="38" y="58"/>
                        <a:pt x="38" y="58"/>
                        <a:pt x="38" y="58"/>
                      </a:cubicBezTo>
                      <a:cubicBezTo>
                        <a:pt x="38" y="58"/>
                        <a:pt x="38" y="58"/>
                        <a:pt x="38" y="58"/>
                      </a:cubicBezTo>
                      <a:cubicBezTo>
                        <a:pt x="38" y="58"/>
                        <a:pt x="38" y="59"/>
                        <a:pt x="38" y="59"/>
                      </a:cubicBezTo>
                      <a:cubicBezTo>
                        <a:pt x="38" y="59"/>
                        <a:pt x="38" y="59"/>
                        <a:pt x="38" y="59"/>
                      </a:cubicBezTo>
                      <a:cubicBezTo>
                        <a:pt x="38" y="60"/>
                        <a:pt x="38" y="60"/>
                        <a:pt x="38" y="60"/>
                      </a:cubicBezTo>
                      <a:cubicBezTo>
                        <a:pt x="38" y="61"/>
                        <a:pt x="38" y="61"/>
                        <a:pt x="38" y="61"/>
                      </a:cubicBezTo>
                      <a:cubicBezTo>
                        <a:pt x="38" y="61"/>
                        <a:pt x="38" y="61"/>
                        <a:pt x="38" y="61"/>
                      </a:cubicBezTo>
                      <a:cubicBezTo>
                        <a:pt x="38" y="61"/>
                        <a:pt x="38" y="61"/>
                        <a:pt x="38" y="61"/>
                      </a:cubicBezTo>
                      <a:cubicBezTo>
                        <a:pt x="38" y="61"/>
                        <a:pt x="38" y="62"/>
                        <a:pt x="38" y="62"/>
                      </a:cubicBezTo>
                      <a:cubicBezTo>
                        <a:pt x="38" y="62"/>
                        <a:pt x="38" y="63"/>
                        <a:pt x="38" y="63"/>
                      </a:cubicBezTo>
                      <a:cubicBezTo>
                        <a:pt x="38" y="63"/>
                        <a:pt x="38" y="64"/>
                        <a:pt x="38" y="64"/>
                      </a:cubicBezTo>
                      <a:cubicBezTo>
                        <a:pt x="38" y="64"/>
                        <a:pt x="38" y="64"/>
                        <a:pt x="38" y="64"/>
                      </a:cubicBezTo>
                      <a:cubicBezTo>
                        <a:pt x="38" y="65"/>
                        <a:pt x="38" y="65"/>
                        <a:pt x="38" y="65"/>
                      </a:cubicBezTo>
                      <a:cubicBezTo>
                        <a:pt x="38" y="66"/>
                        <a:pt x="38" y="66"/>
                        <a:pt x="38" y="66"/>
                      </a:cubicBezTo>
                      <a:cubicBezTo>
                        <a:pt x="38" y="66"/>
                        <a:pt x="38" y="66"/>
                        <a:pt x="38" y="66"/>
                      </a:cubicBezTo>
                      <a:cubicBezTo>
                        <a:pt x="38" y="66"/>
                        <a:pt x="38" y="66"/>
                        <a:pt x="38" y="66"/>
                      </a:cubicBezTo>
                      <a:cubicBezTo>
                        <a:pt x="38" y="66"/>
                        <a:pt x="38" y="67"/>
                        <a:pt x="38" y="67"/>
                      </a:cubicBezTo>
                      <a:cubicBezTo>
                        <a:pt x="38" y="67"/>
                        <a:pt x="38" y="67"/>
                        <a:pt x="38" y="67"/>
                      </a:cubicBezTo>
                      <a:cubicBezTo>
                        <a:pt x="38" y="68"/>
                        <a:pt x="38" y="68"/>
                        <a:pt x="38" y="68"/>
                      </a:cubicBezTo>
                      <a:cubicBezTo>
                        <a:pt x="39" y="69"/>
                        <a:pt x="39" y="69"/>
                        <a:pt x="39" y="69"/>
                      </a:cubicBezTo>
                      <a:cubicBezTo>
                        <a:pt x="39" y="69"/>
                        <a:pt x="39" y="69"/>
                        <a:pt x="39" y="69"/>
                      </a:cubicBezTo>
                      <a:cubicBezTo>
                        <a:pt x="39" y="70"/>
                        <a:pt x="39" y="70"/>
                        <a:pt x="39" y="70"/>
                      </a:cubicBezTo>
                      <a:cubicBezTo>
                        <a:pt x="39" y="70"/>
                        <a:pt x="39" y="70"/>
                        <a:pt x="39" y="70"/>
                      </a:cubicBezTo>
                      <a:cubicBezTo>
                        <a:pt x="40" y="70"/>
                        <a:pt x="40" y="70"/>
                        <a:pt x="40" y="70"/>
                      </a:cubicBezTo>
                      <a:cubicBezTo>
                        <a:pt x="40" y="71"/>
                        <a:pt x="40" y="71"/>
                        <a:pt x="40" y="71"/>
                      </a:cubicBezTo>
                      <a:cubicBezTo>
                        <a:pt x="40" y="71"/>
                        <a:pt x="40" y="71"/>
                        <a:pt x="40" y="71"/>
                      </a:cubicBezTo>
                      <a:cubicBezTo>
                        <a:pt x="39" y="71"/>
                        <a:pt x="39" y="71"/>
                        <a:pt x="39" y="71"/>
                      </a:cubicBezTo>
                      <a:cubicBezTo>
                        <a:pt x="39" y="71"/>
                        <a:pt x="39" y="71"/>
                        <a:pt x="39" y="71"/>
                      </a:cubicBezTo>
                      <a:cubicBezTo>
                        <a:pt x="40" y="72"/>
                        <a:pt x="40" y="72"/>
                        <a:pt x="40" y="72"/>
                      </a:cubicBezTo>
                      <a:cubicBezTo>
                        <a:pt x="40" y="72"/>
                        <a:pt x="40" y="72"/>
                        <a:pt x="40" y="72"/>
                      </a:cubicBezTo>
                      <a:cubicBezTo>
                        <a:pt x="40" y="73"/>
                        <a:pt x="40" y="73"/>
                        <a:pt x="40" y="73"/>
                      </a:cubicBezTo>
                      <a:cubicBezTo>
                        <a:pt x="41" y="73"/>
                        <a:pt x="41" y="73"/>
                        <a:pt x="41" y="73"/>
                      </a:cubicBezTo>
                      <a:cubicBezTo>
                        <a:pt x="41" y="74"/>
                        <a:pt x="41" y="74"/>
                        <a:pt x="41" y="74"/>
                      </a:cubicBezTo>
                      <a:cubicBezTo>
                        <a:pt x="41" y="74"/>
                        <a:pt x="41" y="74"/>
                        <a:pt x="41" y="74"/>
                      </a:cubicBezTo>
                      <a:cubicBezTo>
                        <a:pt x="40" y="74"/>
                        <a:pt x="39" y="74"/>
                        <a:pt x="38" y="74"/>
                      </a:cubicBezTo>
                      <a:cubicBezTo>
                        <a:pt x="23" y="74"/>
                        <a:pt x="9" y="63"/>
                        <a:pt x="5" y="49"/>
                      </a:cubicBezTo>
                      <a:cubicBezTo>
                        <a:pt x="4" y="45"/>
                        <a:pt x="3" y="42"/>
                        <a:pt x="3" y="39"/>
                      </a:cubicBezTo>
                      <a:cubicBezTo>
                        <a:pt x="3" y="32"/>
                        <a:pt x="6" y="25"/>
                        <a:pt x="10" y="19"/>
                      </a:cubicBezTo>
                      <a:cubicBezTo>
                        <a:pt x="10" y="19"/>
                        <a:pt x="10" y="19"/>
                        <a:pt x="10" y="19"/>
                      </a:cubicBezTo>
                      <a:cubicBezTo>
                        <a:pt x="10" y="18"/>
                        <a:pt x="10" y="18"/>
                        <a:pt x="10" y="18"/>
                      </a:cubicBezTo>
                      <a:cubicBezTo>
                        <a:pt x="10" y="18"/>
                        <a:pt x="10" y="18"/>
                        <a:pt x="10" y="18"/>
                      </a:cubicBezTo>
                      <a:cubicBezTo>
                        <a:pt x="11" y="18"/>
                        <a:pt x="11" y="18"/>
                        <a:pt x="11" y="18"/>
                      </a:cubicBezTo>
                      <a:cubicBezTo>
                        <a:pt x="11" y="18"/>
                        <a:pt x="11" y="18"/>
                        <a:pt x="11" y="18"/>
                      </a:cubicBezTo>
                      <a:cubicBezTo>
                        <a:pt x="11" y="17"/>
                        <a:pt x="11" y="17"/>
                        <a:pt x="11" y="17"/>
                      </a:cubicBezTo>
                      <a:cubicBezTo>
                        <a:pt x="12" y="17"/>
                        <a:pt x="12" y="17"/>
                        <a:pt x="12" y="17"/>
                      </a:cubicBezTo>
                      <a:cubicBezTo>
                        <a:pt x="12" y="17"/>
                        <a:pt x="12" y="17"/>
                        <a:pt x="12" y="17"/>
                      </a:cubicBezTo>
                      <a:cubicBezTo>
                        <a:pt x="12" y="17"/>
                        <a:pt x="12" y="17"/>
                        <a:pt x="12" y="17"/>
                      </a:cubicBezTo>
                      <a:cubicBezTo>
                        <a:pt x="13" y="17"/>
                        <a:pt x="13" y="17"/>
                        <a:pt x="13" y="17"/>
                      </a:cubicBezTo>
                      <a:cubicBezTo>
                        <a:pt x="14" y="16"/>
                        <a:pt x="14" y="16"/>
                        <a:pt x="14" y="16"/>
                      </a:cubicBezTo>
                      <a:cubicBezTo>
                        <a:pt x="14" y="16"/>
                        <a:pt x="14" y="16"/>
                        <a:pt x="14" y="16"/>
                      </a:cubicBezTo>
                      <a:cubicBezTo>
                        <a:pt x="14" y="16"/>
                        <a:pt x="14" y="16"/>
                        <a:pt x="14" y="16"/>
                      </a:cubicBezTo>
                      <a:cubicBezTo>
                        <a:pt x="15" y="16"/>
                        <a:pt x="15" y="16"/>
                        <a:pt x="15" y="16"/>
                      </a:cubicBezTo>
                      <a:cubicBezTo>
                        <a:pt x="15" y="16"/>
                        <a:pt x="15" y="16"/>
                        <a:pt x="15" y="16"/>
                      </a:cubicBezTo>
                      <a:moveTo>
                        <a:pt x="13" y="14"/>
                      </a:moveTo>
                      <a:cubicBezTo>
                        <a:pt x="14" y="14"/>
                        <a:pt x="14" y="14"/>
                        <a:pt x="14" y="14"/>
                      </a:cubicBezTo>
                      <a:cubicBezTo>
                        <a:pt x="14" y="14"/>
                        <a:pt x="14" y="14"/>
                        <a:pt x="14" y="14"/>
                      </a:cubicBezTo>
                      <a:cubicBezTo>
                        <a:pt x="13" y="14"/>
                        <a:pt x="13" y="14"/>
                        <a:pt x="13" y="14"/>
                      </a:cubicBezTo>
                      <a:moveTo>
                        <a:pt x="46" y="6"/>
                      </a:moveTo>
                      <a:cubicBezTo>
                        <a:pt x="47" y="6"/>
                        <a:pt x="47" y="6"/>
                        <a:pt x="47" y="6"/>
                      </a:cubicBezTo>
                      <a:cubicBezTo>
                        <a:pt x="47" y="6"/>
                        <a:pt x="47" y="6"/>
                        <a:pt x="47" y="6"/>
                      </a:cubicBezTo>
                      <a:cubicBezTo>
                        <a:pt x="48" y="6"/>
                        <a:pt x="48" y="6"/>
                        <a:pt x="48" y="6"/>
                      </a:cubicBezTo>
                      <a:cubicBezTo>
                        <a:pt x="48" y="6"/>
                        <a:pt x="48" y="6"/>
                        <a:pt x="48" y="6"/>
                      </a:cubicBezTo>
                      <a:cubicBezTo>
                        <a:pt x="49" y="6"/>
                        <a:pt x="49" y="6"/>
                        <a:pt x="49" y="6"/>
                      </a:cubicBezTo>
                      <a:cubicBezTo>
                        <a:pt x="49" y="6"/>
                        <a:pt x="50" y="6"/>
                        <a:pt x="50" y="6"/>
                      </a:cubicBezTo>
                      <a:cubicBezTo>
                        <a:pt x="50" y="6"/>
                        <a:pt x="50" y="6"/>
                        <a:pt x="50" y="6"/>
                      </a:cubicBezTo>
                      <a:cubicBezTo>
                        <a:pt x="51" y="7"/>
                        <a:pt x="51" y="7"/>
                        <a:pt x="51" y="7"/>
                      </a:cubicBezTo>
                      <a:cubicBezTo>
                        <a:pt x="51" y="7"/>
                        <a:pt x="51" y="7"/>
                        <a:pt x="51" y="7"/>
                      </a:cubicBezTo>
                      <a:cubicBezTo>
                        <a:pt x="52" y="7"/>
                        <a:pt x="52" y="7"/>
                        <a:pt x="52" y="7"/>
                      </a:cubicBezTo>
                      <a:cubicBezTo>
                        <a:pt x="53" y="7"/>
                        <a:pt x="53" y="7"/>
                        <a:pt x="53" y="7"/>
                      </a:cubicBezTo>
                      <a:cubicBezTo>
                        <a:pt x="54" y="8"/>
                        <a:pt x="54" y="8"/>
                        <a:pt x="54" y="8"/>
                      </a:cubicBezTo>
                      <a:cubicBezTo>
                        <a:pt x="54" y="9"/>
                        <a:pt x="54" y="9"/>
                        <a:pt x="54" y="9"/>
                      </a:cubicBezTo>
                      <a:cubicBezTo>
                        <a:pt x="55" y="10"/>
                        <a:pt x="55" y="10"/>
                        <a:pt x="55" y="10"/>
                      </a:cubicBezTo>
                      <a:cubicBezTo>
                        <a:pt x="55" y="10"/>
                        <a:pt x="55" y="10"/>
                        <a:pt x="55" y="10"/>
                      </a:cubicBezTo>
                      <a:cubicBezTo>
                        <a:pt x="55" y="10"/>
                        <a:pt x="55" y="10"/>
                        <a:pt x="55" y="10"/>
                      </a:cubicBezTo>
                      <a:cubicBezTo>
                        <a:pt x="54" y="10"/>
                        <a:pt x="54" y="10"/>
                        <a:pt x="54" y="10"/>
                      </a:cubicBezTo>
                      <a:cubicBezTo>
                        <a:pt x="54" y="11"/>
                        <a:pt x="54" y="11"/>
                        <a:pt x="54" y="11"/>
                      </a:cubicBezTo>
                      <a:cubicBezTo>
                        <a:pt x="54" y="11"/>
                        <a:pt x="54" y="11"/>
                        <a:pt x="54" y="11"/>
                      </a:cubicBezTo>
                      <a:cubicBezTo>
                        <a:pt x="54" y="12"/>
                        <a:pt x="54" y="12"/>
                        <a:pt x="54" y="12"/>
                      </a:cubicBezTo>
                      <a:cubicBezTo>
                        <a:pt x="55" y="13"/>
                        <a:pt x="55" y="13"/>
                        <a:pt x="55" y="13"/>
                      </a:cubicBezTo>
                      <a:cubicBezTo>
                        <a:pt x="55" y="13"/>
                        <a:pt x="56" y="14"/>
                        <a:pt x="56" y="14"/>
                      </a:cubicBezTo>
                      <a:cubicBezTo>
                        <a:pt x="57" y="14"/>
                        <a:pt x="57" y="14"/>
                        <a:pt x="57" y="14"/>
                      </a:cubicBezTo>
                      <a:cubicBezTo>
                        <a:pt x="57" y="14"/>
                        <a:pt x="57" y="14"/>
                        <a:pt x="57" y="14"/>
                      </a:cubicBezTo>
                      <a:cubicBezTo>
                        <a:pt x="57" y="13"/>
                        <a:pt x="57" y="13"/>
                        <a:pt x="57" y="13"/>
                      </a:cubicBezTo>
                      <a:cubicBezTo>
                        <a:pt x="58" y="13"/>
                        <a:pt x="58" y="13"/>
                        <a:pt x="58" y="13"/>
                      </a:cubicBezTo>
                      <a:cubicBezTo>
                        <a:pt x="59" y="13"/>
                        <a:pt x="59" y="13"/>
                        <a:pt x="59" y="13"/>
                      </a:cubicBezTo>
                      <a:cubicBezTo>
                        <a:pt x="59" y="13"/>
                        <a:pt x="59" y="13"/>
                        <a:pt x="59" y="13"/>
                      </a:cubicBezTo>
                      <a:cubicBezTo>
                        <a:pt x="60" y="13"/>
                        <a:pt x="60" y="13"/>
                        <a:pt x="60" y="13"/>
                      </a:cubicBezTo>
                      <a:cubicBezTo>
                        <a:pt x="61" y="13"/>
                        <a:pt x="61" y="13"/>
                        <a:pt x="61" y="13"/>
                      </a:cubicBezTo>
                      <a:cubicBezTo>
                        <a:pt x="61" y="13"/>
                        <a:pt x="61" y="13"/>
                        <a:pt x="61" y="13"/>
                      </a:cubicBezTo>
                      <a:cubicBezTo>
                        <a:pt x="61" y="13"/>
                        <a:pt x="62" y="13"/>
                        <a:pt x="62" y="14"/>
                      </a:cubicBezTo>
                      <a:cubicBezTo>
                        <a:pt x="62" y="14"/>
                        <a:pt x="62" y="14"/>
                        <a:pt x="62" y="14"/>
                      </a:cubicBezTo>
                      <a:cubicBezTo>
                        <a:pt x="67" y="18"/>
                        <a:pt x="70" y="23"/>
                        <a:pt x="72" y="29"/>
                      </a:cubicBezTo>
                      <a:cubicBezTo>
                        <a:pt x="73" y="32"/>
                        <a:pt x="73" y="36"/>
                        <a:pt x="73" y="39"/>
                      </a:cubicBezTo>
                      <a:cubicBezTo>
                        <a:pt x="73" y="54"/>
                        <a:pt x="63" y="68"/>
                        <a:pt x="48" y="72"/>
                      </a:cubicBezTo>
                      <a:cubicBezTo>
                        <a:pt x="46" y="73"/>
                        <a:pt x="45" y="73"/>
                        <a:pt x="43" y="73"/>
                      </a:cubicBezTo>
                      <a:cubicBezTo>
                        <a:pt x="43" y="73"/>
                        <a:pt x="43" y="73"/>
                        <a:pt x="43" y="73"/>
                      </a:cubicBezTo>
                      <a:cubicBezTo>
                        <a:pt x="43" y="73"/>
                        <a:pt x="43" y="73"/>
                        <a:pt x="43" y="73"/>
                      </a:cubicBezTo>
                      <a:cubicBezTo>
                        <a:pt x="43" y="72"/>
                        <a:pt x="43" y="72"/>
                        <a:pt x="43" y="72"/>
                      </a:cubicBezTo>
                      <a:cubicBezTo>
                        <a:pt x="44" y="72"/>
                        <a:pt x="44" y="72"/>
                        <a:pt x="44" y="72"/>
                      </a:cubicBezTo>
                      <a:cubicBezTo>
                        <a:pt x="44" y="71"/>
                        <a:pt x="44" y="71"/>
                        <a:pt x="44" y="71"/>
                      </a:cubicBezTo>
                      <a:cubicBezTo>
                        <a:pt x="43" y="71"/>
                        <a:pt x="43" y="71"/>
                        <a:pt x="43" y="71"/>
                      </a:cubicBezTo>
                      <a:cubicBezTo>
                        <a:pt x="43" y="70"/>
                        <a:pt x="43" y="70"/>
                        <a:pt x="43" y="70"/>
                      </a:cubicBezTo>
                      <a:cubicBezTo>
                        <a:pt x="43" y="70"/>
                        <a:pt x="43" y="70"/>
                        <a:pt x="43" y="70"/>
                      </a:cubicBezTo>
                      <a:cubicBezTo>
                        <a:pt x="44" y="70"/>
                        <a:pt x="44" y="70"/>
                        <a:pt x="44" y="70"/>
                      </a:cubicBezTo>
                      <a:cubicBezTo>
                        <a:pt x="44" y="69"/>
                        <a:pt x="44" y="69"/>
                        <a:pt x="44" y="69"/>
                      </a:cubicBezTo>
                      <a:cubicBezTo>
                        <a:pt x="43" y="69"/>
                        <a:pt x="43" y="69"/>
                        <a:pt x="43" y="69"/>
                      </a:cubicBezTo>
                      <a:cubicBezTo>
                        <a:pt x="44" y="69"/>
                        <a:pt x="44" y="69"/>
                        <a:pt x="44" y="69"/>
                      </a:cubicBezTo>
                      <a:cubicBezTo>
                        <a:pt x="44" y="69"/>
                        <a:pt x="44" y="69"/>
                        <a:pt x="44" y="69"/>
                      </a:cubicBezTo>
                      <a:cubicBezTo>
                        <a:pt x="44" y="68"/>
                        <a:pt x="44" y="68"/>
                        <a:pt x="44" y="68"/>
                      </a:cubicBezTo>
                      <a:cubicBezTo>
                        <a:pt x="45" y="67"/>
                        <a:pt x="45" y="67"/>
                        <a:pt x="45" y="67"/>
                      </a:cubicBezTo>
                      <a:cubicBezTo>
                        <a:pt x="45" y="67"/>
                        <a:pt x="45" y="67"/>
                        <a:pt x="46" y="67"/>
                      </a:cubicBezTo>
                      <a:cubicBezTo>
                        <a:pt x="46" y="67"/>
                        <a:pt x="46" y="67"/>
                        <a:pt x="46" y="67"/>
                      </a:cubicBezTo>
                      <a:cubicBezTo>
                        <a:pt x="47" y="67"/>
                        <a:pt x="47" y="67"/>
                        <a:pt x="47" y="67"/>
                      </a:cubicBezTo>
                      <a:cubicBezTo>
                        <a:pt x="47" y="66"/>
                        <a:pt x="47" y="66"/>
                        <a:pt x="47" y="66"/>
                      </a:cubicBezTo>
                      <a:cubicBezTo>
                        <a:pt x="47" y="66"/>
                        <a:pt x="46" y="65"/>
                        <a:pt x="46" y="65"/>
                      </a:cubicBezTo>
                      <a:cubicBezTo>
                        <a:pt x="46" y="65"/>
                        <a:pt x="46" y="65"/>
                        <a:pt x="46" y="65"/>
                      </a:cubicBezTo>
                      <a:cubicBezTo>
                        <a:pt x="47" y="65"/>
                        <a:pt x="47" y="65"/>
                        <a:pt x="47" y="65"/>
                      </a:cubicBezTo>
                      <a:cubicBezTo>
                        <a:pt x="48" y="65"/>
                        <a:pt x="48" y="65"/>
                        <a:pt x="48" y="65"/>
                      </a:cubicBezTo>
                      <a:cubicBezTo>
                        <a:pt x="48" y="64"/>
                        <a:pt x="48" y="64"/>
                        <a:pt x="48" y="64"/>
                      </a:cubicBezTo>
                      <a:cubicBezTo>
                        <a:pt x="49" y="64"/>
                        <a:pt x="49" y="64"/>
                        <a:pt x="49" y="63"/>
                      </a:cubicBezTo>
                      <a:cubicBezTo>
                        <a:pt x="50" y="63"/>
                        <a:pt x="50" y="63"/>
                        <a:pt x="50" y="63"/>
                      </a:cubicBezTo>
                      <a:cubicBezTo>
                        <a:pt x="50" y="62"/>
                        <a:pt x="50" y="62"/>
                        <a:pt x="50" y="62"/>
                      </a:cubicBezTo>
                      <a:cubicBezTo>
                        <a:pt x="50" y="62"/>
                        <a:pt x="50" y="62"/>
                        <a:pt x="50" y="62"/>
                      </a:cubicBezTo>
                      <a:cubicBezTo>
                        <a:pt x="50" y="61"/>
                        <a:pt x="50" y="61"/>
                        <a:pt x="50" y="61"/>
                      </a:cubicBezTo>
                      <a:cubicBezTo>
                        <a:pt x="51" y="61"/>
                        <a:pt x="51" y="61"/>
                        <a:pt x="51" y="61"/>
                      </a:cubicBezTo>
                      <a:cubicBezTo>
                        <a:pt x="50" y="60"/>
                        <a:pt x="50" y="60"/>
                        <a:pt x="50" y="60"/>
                      </a:cubicBezTo>
                      <a:cubicBezTo>
                        <a:pt x="51" y="59"/>
                        <a:pt x="51" y="59"/>
                        <a:pt x="51" y="59"/>
                      </a:cubicBezTo>
                      <a:cubicBezTo>
                        <a:pt x="51" y="59"/>
                        <a:pt x="51" y="59"/>
                        <a:pt x="52" y="59"/>
                      </a:cubicBezTo>
                      <a:cubicBezTo>
                        <a:pt x="52" y="59"/>
                        <a:pt x="52" y="59"/>
                        <a:pt x="53" y="58"/>
                      </a:cubicBezTo>
                      <a:cubicBezTo>
                        <a:pt x="53" y="58"/>
                        <a:pt x="53" y="58"/>
                        <a:pt x="53" y="58"/>
                      </a:cubicBezTo>
                      <a:cubicBezTo>
                        <a:pt x="54" y="58"/>
                        <a:pt x="54" y="58"/>
                        <a:pt x="54" y="58"/>
                      </a:cubicBezTo>
                      <a:cubicBezTo>
                        <a:pt x="54" y="57"/>
                        <a:pt x="54" y="57"/>
                        <a:pt x="54" y="57"/>
                      </a:cubicBezTo>
                      <a:cubicBezTo>
                        <a:pt x="55" y="57"/>
                        <a:pt x="55" y="57"/>
                        <a:pt x="55" y="57"/>
                      </a:cubicBezTo>
                      <a:cubicBezTo>
                        <a:pt x="55" y="57"/>
                        <a:pt x="55" y="57"/>
                        <a:pt x="55" y="57"/>
                      </a:cubicBezTo>
                      <a:cubicBezTo>
                        <a:pt x="55" y="56"/>
                        <a:pt x="55" y="56"/>
                        <a:pt x="55" y="56"/>
                      </a:cubicBezTo>
                      <a:cubicBezTo>
                        <a:pt x="55" y="56"/>
                        <a:pt x="55" y="56"/>
                        <a:pt x="55" y="56"/>
                      </a:cubicBezTo>
                      <a:cubicBezTo>
                        <a:pt x="55" y="55"/>
                        <a:pt x="55" y="55"/>
                        <a:pt x="55" y="55"/>
                      </a:cubicBezTo>
                      <a:cubicBezTo>
                        <a:pt x="55" y="55"/>
                        <a:pt x="55" y="55"/>
                        <a:pt x="55" y="55"/>
                      </a:cubicBezTo>
                      <a:cubicBezTo>
                        <a:pt x="56" y="55"/>
                        <a:pt x="56" y="55"/>
                        <a:pt x="56" y="55"/>
                      </a:cubicBezTo>
                      <a:cubicBezTo>
                        <a:pt x="56" y="54"/>
                        <a:pt x="56" y="54"/>
                        <a:pt x="56" y="54"/>
                      </a:cubicBezTo>
                      <a:cubicBezTo>
                        <a:pt x="56" y="53"/>
                        <a:pt x="56" y="53"/>
                        <a:pt x="56" y="53"/>
                      </a:cubicBezTo>
                      <a:cubicBezTo>
                        <a:pt x="57" y="52"/>
                        <a:pt x="57" y="52"/>
                        <a:pt x="57" y="52"/>
                      </a:cubicBezTo>
                      <a:cubicBezTo>
                        <a:pt x="57" y="51"/>
                        <a:pt x="57" y="51"/>
                        <a:pt x="57" y="51"/>
                      </a:cubicBezTo>
                      <a:cubicBezTo>
                        <a:pt x="58" y="51"/>
                        <a:pt x="58" y="51"/>
                        <a:pt x="58" y="51"/>
                      </a:cubicBezTo>
                      <a:cubicBezTo>
                        <a:pt x="58" y="50"/>
                        <a:pt x="58" y="50"/>
                        <a:pt x="58" y="50"/>
                      </a:cubicBezTo>
                      <a:cubicBezTo>
                        <a:pt x="58" y="50"/>
                        <a:pt x="58" y="50"/>
                        <a:pt x="58" y="50"/>
                      </a:cubicBezTo>
                      <a:cubicBezTo>
                        <a:pt x="58" y="50"/>
                        <a:pt x="58" y="50"/>
                        <a:pt x="58" y="50"/>
                      </a:cubicBezTo>
                      <a:cubicBezTo>
                        <a:pt x="58" y="49"/>
                        <a:pt x="58" y="49"/>
                        <a:pt x="59" y="49"/>
                      </a:cubicBezTo>
                      <a:cubicBezTo>
                        <a:pt x="59" y="49"/>
                        <a:pt x="59" y="49"/>
                        <a:pt x="59" y="49"/>
                      </a:cubicBezTo>
                      <a:cubicBezTo>
                        <a:pt x="58" y="48"/>
                        <a:pt x="58" y="48"/>
                        <a:pt x="58" y="48"/>
                      </a:cubicBezTo>
                      <a:cubicBezTo>
                        <a:pt x="58" y="48"/>
                        <a:pt x="57" y="48"/>
                        <a:pt x="57" y="48"/>
                      </a:cubicBezTo>
                      <a:cubicBezTo>
                        <a:pt x="56" y="48"/>
                        <a:pt x="56" y="47"/>
                        <a:pt x="56" y="47"/>
                      </a:cubicBezTo>
                      <a:cubicBezTo>
                        <a:pt x="55" y="47"/>
                        <a:pt x="55" y="47"/>
                        <a:pt x="55" y="47"/>
                      </a:cubicBezTo>
                      <a:cubicBezTo>
                        <a:pt x="54" y="47"/>
                        <a:pt x="54" y="47"/>
                        <a:pt x="54" y="47"/>
                      </a:cubicBezTo>
                      <a:cubicBezTo>
                        <a:pt x="54" y="47"/>
                        <a:pt x="54" y="47"/>
                        <a:pt x="53" y="47"/>
                      </a:cubicBezTo>
                      <a:cubicBezTo>
                        <a:pt x="53" y="46"/>
                        <a:pt x="53" y="46"/>
                        <a:pt x="53" y="46"/>
                      </a:cubicBezTo>
                      <a:cubicBezTo>
                        <a:pt x="52" y="46"/>
                        <a:pt x="52" y="46"/>
                        <a:pt x="52" y="46"/>
                      </a:cubicBezTo>
                      <a:cubicBezTo>
                        <a:pt x="51" y="46"/>
                        <a:pt x="51" y="46"/>
                        <a:pt x="51" y="46"/>
                      </a:cubicBezTo>
                      <a:cubicBezTo>
                        <a:pt x="51" y="46"/>
                        <a:pt x="51" y="46"/>
                        <a:pt x="50" y="46"/>
                      </a:cubicBezTo>
                      <a:cubicBezTo>
                        <a:pt x="50" y="45"/>
                        <a:pt x="50" y="45"/>
                        <a:pt x="50" y="45"/>
                      </a:cubicBezTo>
                      <a:cubicBezTo>
                        <a:pt x="49" y="45"/>
                        <a:pt x="49" y="45"/>
                        <a:pt x="49" y="45"/>
                      </a:cubicBezTo>
                      <a:cubicBezTo>
                        <a:pt x="49" y="44"/>
                        <a:pt x="49" y="44"/>
                        <a:pt x="49" y="44"/>
                      </a:cubicBezTo>
                      <a:cubicBezTo>
                        <a:pt x="49" y="43"/>
                        <a:pt x="49" y="43"/>
                        <a:pt x="49" y="43"/>
                      </a:cubicBezTo>
                      <a:cubicBezTo>
                        <a:pt x="48" y="43"/>
                        <a:pt x="48" y="43"/>
                        <a:pt x="48" y="43"/>
                      </a:cubicBezTo>
                      <a:cubicBezTo>
                        <a:pt x="48" y="42"/>
                        <a:pt x="48" y="42"/>
                        <a:pt x="47" y="42"/>
                      </a:cubicBezTo>
                      <a:cubicBezTo>
                        <a:pt x="47" y="42"/>
                        <a:pt x="47" y="42"/>
                        <a:pt x="47" y="42"/>
                      </a:cubicBezTo>
                      <a:cubicBezTo>
                        <a:pt x="46" y="42"/>
                        <a:pt x="46" y="42"/>
                        <a:pt x="45" y="42"/>
                      </a:cubicBezTo>
                      <a:cubicBezTo>
                        <a:pt x="45" y="42"/>
                        <a:pt x="45" y="42"/>
                        <a:pt x="45" y="42"/>
                      </a:cubicBezTo>
                      <a:cubicBezTo>
                        <a:pt x="45" y="41"/>
                        <a:pt x="45" y="41"/>
                        <a:pt x="44" y="41"/>
                      </a:cubicBezTo>
                      <a:cubicBezTo>
                        <a:pt x="44" y="41"/>
                        <a:pt x="44" y="41"/>
                        <a:pt x="44" y="41"/>
                      </a:cubicBezTo>
                      <a:cubicBezTo>
                        <a:pt x="43" y="40"/>
                        <a:pt x="43" y="40"/>
                        <a:pt x="43" y="40"/>
                      </a:cubicBezTo>
                      <a:cubicBezTo>
                        <a:pt x="43" y="40"/>
                        <a:pt x="43" y="40"/>
                        <a:pt x="43" y="40"/>
                      </a:cubicBezTo>
                      <a:cubicBezTo>
                        <a:pt x="43" y="39"/>
                        <a:pt x="43" y="39"/>
                        <a:pt x="43" y="39"/>
                      </a:cubicBezTo>
                      <a:cubicBezTo>
                        <a:pt x="44" y="39"/>
                        <a:pt x="44" y="39"/>
                        <a:pt x="44" y="39"/>
                      </a:cubicBezTo>
                      <a:cubicBezTo>
                        <a:pt x="43" y="39"/>
                        <a:pt x="43" y="39"/>
                        <a:pt x="43" y="39"/>
                      </a:cubicBezTo>
                      <a:cubicBezTo>
                        <a:pt x="43" y="39"/>
                        <a:pt x="43" y="39"/>
                        <a:pt x="43" y="39"/>
                      </a:cubicBezTo>
                      <a:cubicBezTo>
                        <a:pt x="42" y="39"/>
                        <a:pt x="42" y="39"/>
                        <a:pt x="42" y="39"/>
                      </a:cubicBezTo>
                      <a:cubicBezTo>
                        <a:pt x="42" y="39"/>
                        <a:pt x="42" y="39"/>
                        <a:pt x="41" y="39"/>
                      </a:cubicBezTo>
                      <a:cubicBezTo>
                        <a:pt x="40" y="39"/>
                        <a:pt x="40" y="39"/>
                        <a:pt x="40" y="39"/>
                      </a:cubicBezTo>
                      <a:cubicBezTo>
                        <a:pt x="40" y="39"/>
                        <a:pt x="39" y="39"/>
                        <a:pt x="39" y="39"/>
                      </a:cubicBezTo>
                      <a:cubicBezTo>
                        <a:pt x="38" y="39"/>
                        <a:pt x="38" y="39"/>
                        <a:pt x="38" y="39"/>
                      </a:cubicBezTo>
                      <a:cubicBezTo>
                        <a:pt x="38" y="39"/>
                        <a:pt x="38" y="39"/>
                        <a:pt x="38" y="39"/>
                      </a:cubicBezTo>
                      <a:cubicBezTo>
                        <a:pt x="37" y="39"/>
                        <a:pt x="37" y="39"/>
                        <a:pt x="37" y="39"/>
                      </a:cubicBezTo>
                      <a:cubicBezTo>
                        <a:pt x="36" y="39"/>
                        <a:pt x="36" y="38"/>
                        <a:pt x="36" y="38"/>
                      </a:cubicBezTo>
                      <a:cubicBezTo>
                        <a:pt x="35" y="39"/>
                        <a:pt x="35" y="39"/>
                        <a:pt x="35" y="39"/>
                      </a:cubicBezTo>
                      <a:cubicBezTo>
                        <a:pt x="35" y="39"/>
                        <a:pt x="35" y="39"/>
                        <a:pt x="35" y="39"/>
                      </a:cubicBezTo>
                      <a:cubicBezTo>
                        <a:pt x="34" y="39"/>
                        <a:pt x="34" y="39"/>
                        <a:pt x="34" y="39"/>
                      </a:cubicBezTo>
                      <a:cubicBezTo>
                        <a:pt x="33" y="40"/>
                        <a:pt x="33" y="40"/>
                        <a:pt x="33" y="40"/>
                      </a:cubicBezTo>
                      <a:cubicBezTo>
                        <a:pt x="33" y="40"/>
                        <a:pt x="33" y="40"/>
                        <a:pt x="32" y="40"/>
                      </a:cubicBezTo>
                      <a:cubicBezTo>
                        <a:pt x="32" y="40"/>
                        <a:pt x="32" y="40"/>
                        <a:pt x="32" y="40"/>
                      </a:cubicBezTo>
                      <a:cubicBezTo>
                        <a:pt x="31" y="40"/>
                        <a:pt x="31" y="40"/>
                        <a:pt x="31" y="40"/>
                      </a:cubicBezTo>
                      <a:cubicBezTo>
                        <a:pt x="30" y="40"/>
                        <a:pt x="30" y="40"/>
                        <a:pt x="30" y="40"/>
                      </a:cubicBezTo>
                      <a:cubicBezTo>
                        <a:pt x="30" y="40"/>
                        <a:pt x="30" y="40"/>
                        <a:pt x="30" y="40"/>
                      </a:cubicBezTo>
                      <a:cubicBezTo>
                        <a:pt x="29" y="39"/>
                        <a:pt x="29" y="39"/>
                        <a:pt x="29" y="39"/>
                      </a:cubicBezTo>
                      <a:cubicBezTo>
                        <a:pt x="29" y="39"/>
                        <a:pt x="29" y="39"/>
                        <a:pt x="29" y="39"/>
                      </a:cubicBezTo>
                      <a:cubicBezTo>
                        <a:pt x="29" y="38"/>
                        <a:pt x="29" y="38"/>
                        <a:pt x="29" y="38"/>
                      </a:cubicBezTo>
                      <a:cubicBezTo>
                        <a:pt x="29" y="38"/>
                        <a:pt x="29" y="38"/>
                        <a:pt x="29" y="38"/>
                      </a:cubicBezTo>
                      <a:cubicBezTo>
                        <a:pt x="29" y="37"/>
                        <a:pt x="29" y="37"/>
                        <a:pt x="29" y="37"/>
                      </a:cubicBezTo>
                      <a:cubicBezTo>
                        <a:pt x="29" y="36"/>
                        <a:pt x="29" y="36"/>
                        <a:pt x="29" y="36"/>
                      </a:cubicBezTo>
                      <a:cubicBezTo>
                        <a:pt x="28" y="36"/>
                        <a:pt x="28" y="36"/>
                        <a:pt x="28" y="36"/>
                      </a:cubicBezTo>
                      <a:cubicBezTo>
                        <a:pt x="27" y="36"/>
                        <a:pt x="27" y="36"/>
                        <a:pt x="26" y="36"/>
                      </a:cubicBezTo>
                      <a:cubicBezTo>
                        <a:pt x="26" y="36"/>
                        <a:pt x="26" y="36"/>
                        <a:pt x="26" y="36"/>
                      </a:cubicBezTo>
                      <a:cubicBezTo>
                        <a:pt x="26" y="36"/>
                        <a:pt x="26" y="36"/>
                        <a:pt x="27" y="35"/>
                      </a:cubicBezTo>
                      <a:cubicBezTo>
                        <a:pt x="27" y="34"/>
                        <a:pt x="27" y="34"/>
                        <a:pt x="27" y="34"/>
                      </a:cubicBezTo>
                      <a:cubicBezTo>
                        <a:pt x="27" y="33"/>
                        <a:pt x="27" y="33"/>
                        <a:pt x="27" y="33"/>
                      </a:cubicBezTo>
                      <a:cubicBezTo>
                        <a:pt x="27" y="33"/>
                        <a:pt x="27" y="33"/>
                        <a:pt x="27" y="33"/>
                      </a:cubicBezTo>
                      <a:cubicBezTo>
                        <a:pt x="26" y="33"/>
                        <a:pt x="26" y="33"/>
                        <a:pt x="26" y="33"/>
                      </a:cubicBezTo>
                      <a:cubicBezTo>
                        <a:pt x="26" y="33"/>
                        <a:pt x="26" y="33"/>
                        <a:pt x="26" y="33"/>
                      </a:cubicBezTo>
                      <a:cubicBezTo>
                        <a:pt x="25" y="34"/>
                        <a:pt x="25" y="34"/>
                        <a:pt x="25" y="34"/>
                      </a:cubicBezTo>
                      <a:cubicBezTo>
                        <a:pt x="25" y="34"/>
                        <a:pt x="25" y="34"/>
                        <a:pt x="25" y="34"/>
                      </a:cubicBezTo>
                      <a:cubicBezTo>
                        <a:pt x="24" y="34"/>
                        <a:pt x="24" y="34"/>
                        <a:pt x="24" y="34"/>
                      </a:cubicBezTo>
                      <a:cubicBezTo>
                        <a:pt x="23" y="34"/>
                        <a:pt x="23" y="34"/>
                        <a:pt x="23" y="34"/>
                      </a:cubicBezTo>
                      <a:cubicBezTo>
                        <a:pt x="22" y="34"/>
                        <a:pt x="22" y="34"/>
                        <a:pt x="22" y="34"/>
                      </a:cubicBezTo>
                      <a:cubicBezTo>
                        <a:pt x="22" y="34"/>
                        <a:pt x="22" y="34"/>
                        <a:pt x="22" y="34"/>
                      </a:cubicBezTo>
                      <a:cubicBezTo>
                        <a:pt x="22" y="33"/>
                        <a:pt x="22" y="33"/>
                        <a:pt x="22" y="33"/>
                      </a:cubicBezTo>
                      <a:cubicBezTo>
                        <a:pt x="21" y="32"/>
                        <a:pt x="21" y="32"/>
                        <a:pt x="21" y="32"/>
                      </a:cubicBezTo>
                      <a:cubicBezTo>
                        <a:pt x="22" y="32"/>
                        <a:pt x="22" y="32"/>
                        <a:pt x="22" y="31"/>
                      </a:cubicBezTo>
                      <a:cubicBezTo>
                        <a:pt x="22" y="30"/>
                        <a:pt x="22" y="30"/>
                        <a:pt x="22" y="30"/>
                      </a:cubicBezTo>
                      <a:cubicBezTo>
                        <a:pt x="22" y="30"/>
                        <a:pt x="23" y="30"/>
                        <a:pt x="23" y="29"/>
                      </a:cubicBezTo>
                      <a:cubicBezTo>
                        <a:pt x="23" y="29"/>
                        <a:pt x="24" y="29"/>
                        <a:pt x="24" y="29"/>
                      </a:cubicBezTo>
                      <a:cubicBezTo>
                        <a:pt x="25" y="29"/>
                        <a:pt x="25" y="29"/>
                        <a:pt x="25" y="28"/>
                      </a:cubicBezTo>
                      <a:cubicBezTo>
                        <a:pt x="26" y="28"/>
                        <a:pt x="26" y="28"/>
                        <a:pt x="26" y="28"/>
                      </a:cubicBezTo>
                      <a:cubicBezTo>
                        <a:pt x="27" y="29"/>
                        <a:pt x="27" y="29"/>
                        <a:pt x="27" y="29"/>
                      </a:cubicBezTo>
                      <a:cubicBezTo>
                        <a:pt x="27" y="28"/>
                        <a:pt x="27" y="28"/>
                        <a:pt x="27" y="28"/>
                      </a:cubicBezTo>
                      <a:cubicBezTo>
                        <a:pt x="28" y="28"/>
                        <a:pt x="28" y="28"/>
                        <a:pt x="28" y="28"/>
                      </a:cubicBezTo>
                      <a:cubicBezTo>
                        <a:pt x="28" y="28"/>
                        <a:pt x="28" y="28"/>
                        <a:pt x="28" y="28"/>
                      </a:cubicBezTo>
                      <a:cubicBezTo>
                        <a:pt x="29" y="28"/>
                        <a:pt x="29" y="28"/>
                        <a:pt x="29" y="28"/>
                      </a:cubicBezTo>
                      <a:cubicBezTo>
                        <a:pt x="30" y="28"/>
                        <a:pt x="30" y="28"/>
                        <a:pt x="30" y="28"/>
                      </a:cubicBezTo>
                      <a:cubicBezTo>
                        <a:pt x="30" y="28"/>
                        <a:pt x="30" y="28"/>
                        <a:pt x="31" y="28"/>
                      </a:cubicBezTo>
                      <a:cubicBezTo>
                        <a:pt x="31" y="29"/>
                        <a:pt x="31" y="29"/>
                        <a:pt x="31" y="29"/>
                      </a:cubicBezTo>
                      <a:cubicBezTo>
                        <a:pt x="31" y="29"/>
                        <a:pt x="31" y="29"/>
                        <a:pt x="31" y="29"/>
                      </a:cubicBezTo>
                      <a:cubicBezTo>
                        <a:pt x="31" y="30"/>
                        <a:pt x="31" y="30"/>
                        <a:pt x="31" y="30"/>
                      </a:cubicBezTo>
                      <a:cubicBezTo>
                        <a:pt x="31" y="31"/>
                        <a:pt x="31" y="31"/>
                        <a:pt x="31" y="31"/>
                      </a:cubicBezTo>
                      <a:cubicBezTo>
                        <a:pt x="32" y="31"/>
                        <a:pt x="32" y="31"/>
                        <a:pt x="32" y="31"/>
                      </a:cubicBezTo>
                      <a:cubicBezTo>
                        <a:pt x="32" y="31"/>
                        <a:pt x="32" y="31"/>
                        <a:pt x="32" y="31"/>
                      </a:cubicBezTo>
                      <a:cubicBezTo>
                        <a:pt x="33" y="31"/>
                        <a:pt x="33" y="31"/>
                        <a:pt x="33" y="31"/>
                      </a:cubicBezTo>
                      <a:cubicBezTo>
                        <a:pt x="33" y="31"/>
                        <a:pt x="33" y="31"/>
                        <a:pt x="33" y="31"/>
                      </a:cubicBezTo>
                      <a:cubicBezTo>
                        <a:pt x="33" y="31"/>
                        <a:pt x="33" y="31"/>
                        <a:pt x="33" y="31"/>
                      </a:cubicBezTo>
                      <a:cubicBezTo>
                        <a:pt x="33" y="31"/>
                        <a:pt x="33" y="31"/>
                        <a:pt x="33" y="31"/>
                      </a:cubicBezTo>
                      <a:cubicBezTo>
                        <a:pt x="34" y="31"/>
                        <a:pt x="34" y="31"/>
                        <a:pt x="34" y="31"/>
                      </a:cubicBezTo>
                      <a:cubicBezTo>
                        <a:pt x="34" y="30"/>
                        <a:pt x="34" y="30"/>
                        <a:pt x="34" y="30"/>
                      </a:cubicBezTo>
                      <a:cubicBezTo>
                        <a:pt x="35" y="30"/>
                        <a:pt x="35" y="30"/>
                        <a:pt x="35" y="30"/>
                      </a:cubicBezTo>
                      <a:cubicBezTo>
                        <a:pt x="35" y="29"/>
                        <a:pt x="35" y="29"/>
                        <a:pt x="35" y="29"/>
                      </a:cubicBezTo>
                      <a:cubicBezTo>
                        <a:pt x="34" y="29"/>
                        <a:pt x="34" y="29"/>
                        <a:pt x="34" y="29"/>
                      </a:cubicBezTo>
                      <a:cubicBezTo>
                        <a:pt x="33" y="29"/>
                        <a:pt x="33" y="29"/>
                        <a:pt x="33" y="29"/>
                      </a:cubicBezTo>
                      <a:cubicBezTo>
                        <a:pt x="33" y="30"/>
                        <a:pt x="33" y="30"/>
                        <a:pt x="33" y="30"/>
                      </a:cubicBezTo>
                      <a:cubicBezTo>
                        <a:pt x="32" y="29"/>
                        <a:pt x="32" y="29"/>
                        <a:pt x="32" y="29"/>
                      </a:cubicBezTo>
                      <a:cubicBezTo>
                        <a:pt x="32" y="29"/>
                        <a:pt x="32" y="29"/>
                        <a:pt x="32" y="28"/>
                      </a:cubicBezTo>
                      <a:cubicBezTo>
                        <a:pt x="32" y="28"/>
                        <a:pt x="32" y="28"/>
                        <a:pt x="32" y="28"/>
                      </a:cubicBezTo>
                      <a:cubicBezTo>
                        <a:pt x="32" y="28"/>
                        <a:pt x="32" y="28"/>
                        <a:pt x="32" y="28"/>
                      </a:cubicBezTo>
                      <a:cubicBezTo>
                        <a:pt x="33" y="27"/>
                        <a:pt x="33" y="27"/>
                        <a:pt x="33" y="27"/>
                      </a:cubicBezTo>
                      <a:cubicBezTo>
                        <a:pt x="33" y="27"/>
                        <a:pt x="33" y="26"/>
                        <a:pt x="34" y="26"/>
                      </a:cubicBezTo>
                      <a:cubicBezTo>
                        <a:pt x="34" y="26"/>
                        <a:pt x="34" y="26"/>
                        <a:pt x="34" y="26"/>
                      </a:cubicBezTo>
                      <a:cubicBezTo>
                        <a:pt x="35" y="25"/>
                        <a:pt x="35" y="25"/>
                        <a:pt x="35" y="25"/>
                      </a:cubicBezTo>
                      <a:cubicBezTo>
                        <a:pt x="36" y="25"/>
                        <a:pt x="36" y="25"/>
                        <a:pt x="36" y="25"/>
                      </a:cubicBezTo>
                      <a:cubicBezTo>
                        <a:pt x="36" y="25"/>
                        <a:pt x="36" y="25"/>
                        <a:pt x="36" y="25"/>
                      </a:cubicBezTo>
                      <a:cubicBezTo>
                        <a:pt x="36" y="24"/>
                        <a:pt x="36" y="24"/>
                        <a:pt x="36" y="24"/>
                      </a:cubicBezTo>
                      <a:cubicBezTo>
                        <a:pt x="37" y="23"/>
                        <a:pt x="37" y="23"/>
                        <a:pt x="37" y="23"/>
                      </a:cubicBezTo>
                      <a:cubicBezTo>
                        <a:pt x="37" y="23"/>
                        <a:pt x="37" y="23"/>
                        <a:pt x="37" y="23"/>
                      </a:cubicBezTo>
                      <a:cubicBezTo>
                        <a:pt x="37" y="23"/>
                        <a:pt x="37" y="23"/>
                        <a:pt x="37" y="23"/>
                      </a:cubicBezTo>
                      <a:cubicBezTo>
                        <a:pt x="38" y="22"/>
                        <a:pt x="38" y="22"/>
                        <a:pt x="38" y="22"/>
                      </a:cubicBezTo>
                      <a:cubicBezTo>
                        <a:pt x="38" y="22"/>
                        <a:pt x="38" y="22"/>
                        <a:pt x="38" y="22"/>
                      </a:cubicBezTo>
                      <a:cubicBezTo>
                        <a:pt x="39" y="22"/>
                        <a:pt x="39" y="22"/>
                        <a:pt x="39" y="22"/>
                      </a:cubicBezTo>
                      <a:cubicBezTo>
                        <a:pt x="39" y="22"/>
                        <a:pt x="39" y="22"/>
                        <a:pt x="39" y="22"/>
                      </a:cubicBezTo>
                      <a:cubicBezTo>
                        <a:pt x="40" y="21"/>
                        <a:pt x="40" y="21"/>
                        <a:pt x="40" y="21"/>
                      </a:cubicBezTo>
                      <a:cubicBezTo>
                        <a:pt x="40" y="21"/>
                        <a:pt x="40" y="21"/>
                        <a:pt x="41" y="21"/>
                      </a:cubicBezTo>
                      <a:cubicBezTo>
                        <a:pt x="42" y="20"/>
                        <a:pt x="42" y="20"/>
                        <a:pt x="42" y="20"/>
                      </a:cubicBezTo>
                      <a:cubicBezTo>
                        <a:pt x="43" y="20"/>
                        <a:pt x="43" y="20"/>
                        <a:pt x="43" y="20"/>
                      </a:cubicBezTo>
                      <a:cubicBezTo>
                        <a:pt x="44" y="20"/>
                        <a:pt x="44" y="20"/>
                        <a:pt x="44" y="20"/>
                      </a:cubicBezTo>
                      <a:cubicBezTo>
                        <a:pt x="43" y="20"/>
                        <a:pt x="43" y="20"/>
                        <a:pt x="43" y="20"/>
                      </a:cubicBezTo>
                      <a:cubicBezTo>
                        <a:pt x="44" y="20"/>
                        <a:pt x="44" y="20"/>
                        <a:pt x="44" y="20"/>
                      </a:cubicBezTo>
                      <a:cubicBezTo>
                        <a:pt x="45" y="20"/>
                        <a:pt x="45" y="20"/>
                        <a:pt x="45" y="20"/>
                      </a:cubicBezTo>
                      <a:cubicBezTo>
                        <a:pt x="45" y="20"/>
                        <a:pt x="45" y="20"/>
                        <a:pt x="46" y="20"/>
                      </a:cubicBezTo>
                      <a:cubicBezTo>
                        <a:pt x="46" y="20"/>
                        <a:pt x="47" y="20"/>
                        <a:pt x="47" y="19"/>
                      </a:cubicBezTo>
                      <a:cubicBezTo>
                        <a:pt x="47" y="19"/>
                        <a:pt x="47" y="19"/>
                        <a:pt x="47" y="19"/>
                      </a:cubicBezTo>
                      <a:cubicBezTo>
                        <a:pt x="47" y="19"/>
                        <a:pt x="47" y="19"/>
                        <a:pt x="47" y="19"/>
                      </a:cubicBezTo>
                      <a:cubicBezTo>
                        <a:pt x="46" y="19"/>
                        <a:pt x="46" y="19"/>
                        <a:pt x="46" y="19"/>
                      </a:cubicBezTo>
                      <a:cubicBezTo>
                        <a:pt x="45" y="19"/>
                        <a:pt x="45" y="19"/>
                        <a:pt x="45" y="19"/>
                      </a:cubicBezTo>
                      <a:cubicBezTo>
                        <a:pt x="46" y="18"/>
                        <a:pt x="46" y="18"/>
                        <a:pt x="46" y="18"/>
                      </a:cubicBezTo>
                      <a:cubicBezTo>
                        <a:pt x="45" y="17"/>
                        <a:pt x="45" y="17"/>
                        <a:pt x="45" y="17"/>
                      </a:cubicBezTo>
                      <a:cubicBezTo>
                        <a:pt x="45" y="17"/>
                        <a:pt x="45" y="17"/>
                        <a:pt x="45" y="17"/>
                      </a:cubicBezTo>
                      <a:cubicBezTo>
                        <a:pt x="46" y="17"/>
                        <a:pt x="46" y="17"/>
                        <a:pt x="46" y="17"/>
                      </a:cubicBezTo>
                      <a:cubicBezTo>
                        <a:pt x="46" y="17"/>
                        <a:pt x="46" y="17"/>
                        <a:pt x="46" y="17"/>
                      </a:cubicBezTo>
                      <a:cubicBezTo>
                        <a:pt x="47" y="17"/>
                        <a:pt x="47" y="17"/>
                        <a:pt x="47" y="17"/>
                      </a:cubicBezTo>
                      <a:cubicBezTo>
                        <a:pt x="48" y="17"/>
                        <a:pt x="48" y="17"/>
                        <a:pt x="48" y="17"/>
                      </a:cubicBezTo>
                      <a:cubicBezTo>
                        <a:pt x="49" y="17"/>
                        <a:pt x="49" y="17"/>
                        <a:pt x="49" y="17"/>
                      </a:cubicBezTo>
                      <a:cubicBezTo>
                        <a:pt x="49" y="17"/>
                        <a:pt x="49" y="17"/>
                        <a:pt x="49" y="17"/>
                      </a:cubicBezTo>
                      <a:cubicBezTo>
                        <a:pt x="48" y="18"/>
                        <a:pt x="48" y="18"/>
                        <a:pt x="48" y="18"/>
                      </a:cubicBezTo>
                      <a:cubicBezTo>
                        <a:pt x="48" y="18"/>
                        <a:pt x="48" y="18"/>
                        <a:pt x="48" y="18"/>
                      </a:cubicBezTo>
                      <a:cubicBezTo>
                        <a:pt x="49" y="19"/>
                        <a:pt x="49" y="19"/>
                        <a:pt x="49" y="19"/>
                      </a:cubicBezTo>
                      <a:cubicBezTo>
                        <a:pt x="50" y="19"/>
                        <a:pt x="50" y="19"/>
                        <a:pt x="50" y="19"/>
                      </a:cubicBezTo>
                      <a:cubicBezTo>
                        <a:pt x="51" y="19"/>
                        <a:pt x="51" y="19"/>
                        <a:pt x="51" y="19"/>
                      </a:cubicBezTo>
                      <a:cubicBezTo>
                        <a:pt x="51" y="19"/>
                        <a:pt x="51" y="19"/>
                        <a:pt x="51" y="19"/>
                      </a:cubicBezTo>
                      <a:cubicBezTo>
                        <a:pt x="51" y="18"/>
                        <a:pt x="51" y="18"/>
                        <a:pt x="51" y="18"/>
                      </a:cubicBezTo>
                      <a:cubicBezTo>
                        <a:pt x="50" y="18"/>
                        <a:pt x="50" y="18"/>
                        <a:pt x="50" y="18"/>
                      </a:cubicBezTo>
                      <a:cubicBezTo>
                        <a:pt x="50" y="17"/>
                        <a:pt x="50" y="17"/>
                        <a:pt x="50" y="17"/>
                      </a:cubicBezTo>
                      <a:cubicBezTo>
                        <a:pt x="50" y="16"/>
                        <a:pt x="50" y="16"/>
                        <a:pt x="50" y="16"/>
                      </a:cubicBezTo>
                      <a:cubicBezTo>
                        <a:pt x="51" y="16"/>
                        <a:pt x="51" y="16"/>
                        <a:pt x="51" y="16"/>
                      </a:cubicBezTo>
                      <a:cubicBezTo>
                        <a:pt x="51" y="16"/>
                        <a:pt x="51" y="16"/>
                        <a:pt x="51" y="16"/>
                      </a:cubicBezTo>
                      <a:cubicBezTo>
                        <a:pt x="50" y="15"/>
                        <a:pt x="50" y="15"/>
                        <a:pt x="50" y="15"/>
                      </a:cubicBezTo>
                      <a:cubicBezTo>
                        <a:pt x="50" y="15"/>
                        <a:pt x="50" y="15"/>
                        <a:pt x="50" y="15"/>
                      </a:cubicBezTo>
                      <a:cubicBezTo>
                        <a:pt x="49" y="15"/>
                        <a:pt x="49" y="15"/>
                        <a:pt x="49" y="15"/>
                      </a:cubicBezTo>
                      <a:cubicBezTo>
                        <a:pt x="49" y="13"/>
                        <a:pt x="49" y="13"/>
                        <a:pt x="49" y="13"/>
                      </a:cubicBezTo>
                      <a:cubicBezTo>
                        <a:pt x="48" y="13"/>
                        <a:pt x="48" y="13"/>
                        <a:pt x="48" y="13"/>
                      </a:cubicBezTo>
                      <a:cubicBezTo>
                        <a:pt x="48" y="12"/>
                        <a:pt x="48" y="12"/>
                        <a:pt x="48" y="12"/>
                      </a:cubicBezTo>
                      <a:cubicBezTo>
                        <a:pt x="47" y="12"/>
                        <a:pt x="47" y="12"/>
                        <a:pt x="47" y="12"/>
                      </a:cubicBezTo>
                      <a:cubicBezTo>
                        <a:pt x="47" y="13"/>
                        <a:pt x="47" y="13"/>
                        <a:pt x="47" y="13"/>
                      </a:cubicBezTo>
                      <a:cubicBezTo>
                        <a:pt x="47" y="13"/>
                        <a:pt x="47" y="13"/>
                        <a:pt x="47" y="13"/>
                      </a:cubicBezTo>
                      <a:cubicBezTo>
                        <a:pt x="46" y="13"/>
                        <a:pt x="46" y="13"/>
                        <a:pt x="46" y="13"/>
                      </a:cubicBezTo>
                      <a:cubicBezTo>
                        <a:pt x="46" y="12"/>
                        <a:pt x="46" y="12"/>
                        <a:pt x="46" y="12"/>
                      </a:cubicBezTo>
                      <a:cubicBezTo>
                        <a:pt x="46" y="11"/>
                        <a:pt x="46" y="11"/>
                        <a:pt x="46" y="11"/>
                      </a:cubicBezTo>
                      <a:cubicBezTo>
                        <a:pt x="45" y="11"/>
                        <a:pt x="45" y="11"/>
                        <a:pt x="45" y="11"/>
                      </a:cubicBezTo>
                      <a:cubicBezTo>
                        <a:pt x="45" y="11"/>
                        <a:pt x="45" y="11"/>
                        <a:pt x="45" y="11"/>
                      </a:cubicBezTo>
                      <a:cubicBezTo>
                        <a:pt x="44" y="11"/>
                        <a:pt x="44" y="11"/>
                        <a:pt x="44" y="11"/>
                      </a:cubicBezTo>
                      <a:cubicBezTo>
                        <a:pt x="43" y="11"/>
                        <a:pt x="43" y="11"/>
                        <a:pt x="43" y="11"/>
                      </a:cubicBezTo>
                      <a:cubicBezTo>
                        <a:pt x="43" y="11"/>
                        <a:pt x="43" y="11"/>
                        <a:pt x="43" y="11"/>
                      </a:cubicBezTo>
                      <a:cubicBezTo>
                        <a:pt x="43" y="11"/>
                        <a:pt x="43" y="11"/>
                        <a:pt x="43" y="11"/>
                      </a:cubicBezTo>
                      <a:cubicBezTo>
                        <a:pt x="42" y="12"/>
                        <a:pt x="42" y="12"/>
                        <a:pt x="42" y="12"/>
                      </a:cubicBezTo>
                      <a:cubicBezTo>
                        <a:pt x="42" y="12"/>
                        <a:pt x="42" y="12"/>
                        <a:pt x="42" y="12"/>
                      </a:cubicBezTo>
                      <a:cubicBezTo>
                        <a:pt x="42" y="13"/>
                        <a:pt x="42" y="13"/>
                        <a:pt x="42" y="13"/>
                      </a:cubicBezTo>
                      <a:cubicBezTo>
                        <a:pt x="42" y="13"/>
                        <a:pt x="42" y="13"/>
                        <a:pt x="42" y="13"/>
                      </a:cubicBezTo>
                      <a:cubicBezTo>
                        <a:pt x="41" y="14"/>
                        <a:pt x="41" y="14"/>
                        <a:pt x="41" y="14"/>
                      </a:cubicBezTo>
                      <a:cubicBezTo>
                        <a:pt x="40" y="14"/>
                        <a:pt x="40" y="14"/>
                        <a:pt x="40" y="14"/>
                      </a:cubicBezTo>
                      <a:cubicBezTo>
                        <a:pt x="40" y="14"/>
                        <a:pt x="40" y="14"/>
                        <a:pt x="40" y="14"/>
                      </a:cubicBezTo>
                      <a:cubicBezTo>
                        <a:pt x="40" y="15"/>
                        <a:pt x="40" y="15"/>
                        <a:pt x="40" y="15"/>
                      </a:cubicBezTo>
                      <a:cubicBezTo>
                        <a:pt x="39" y="16"/>
                        <a:pt x="39" y="16"/>
                        <a:pt x="39" y="16"/>
                      </a:cubicBezTo>
                      <a:cubicBezTo>
                        <a:pt x="38" y="16"/>
                        <a:pt x="38" y="16"/>
                        <a:pt x="38" y="16"/>
                      </a:cubicBezTo>
                      <a:cubicBezTo>
                        <a:pt x="38" y="15"/>
                        <a:pt x="38" y="15"/>
                        <a:pt x="38" y="15"/>
                      </a:cubicBezTo>
                      <a:cubicBezTo>
                        <a:pt x="38" y="15"/>
                        <a:pt x="38" y="15"/>
                        <a:pt x="38" y="15"/>
                      </a:cubicBezTo>
                      <a:cubicBezTo>
                        <a:pt x="39" y="14"/>
                        <a:pt x="39" y="14"/>
                        <a:pt x="39" y="14"/>
                      </a:cubicBezTo>
                      <a:cubicBezTo>
                        <a:pt x="38" y="14"/>
                        <a:pt x="38" y="14"/>
                        <a:pt x="38" y="14"/>
                      </a:cubicBezTo>
                      <a:cubicBezTo>
                        <a:pt x="38" y="14"/>
                        <a:pt x="38" y="14"/>
                        <a:pt x="38" y="14"/>
                      </a:cubicBezTo>
                      <a:cubicBezTo>
                        <a:pt x="37" y="13"/>
                        <a:pt x="37" y="13"/>
                        <a:pt x="37" y="13"/>
                      </a:cubicBezTo>
                      <a:cubicBezTo>
                        <a:pt x="37" y="13"/>
                        <a:pt x="37" y="13"/>
                        <a:pt x="37" y="13"/>
                      </a:cubicBezTo>
                      <a:cubicBezTo>
                        <a:pt x="36" y="13"/>
                        <a:pt x="36" y="13"/>
                        <a:pt x="36" y="13"/>
                      </a:cubicBezTo>
                      <a:cubicBezTo>
                        <a:pt x="35" y="12"/>
                        <a:pt x="35" y="12"/>
                        <a:pt x="35" y="12"/>
                      </a:cubicBezTo>
                      <a:cubicBezTo>
                        <a:pt x="35" y="12"/>
                        <a:pt x="35" y="12"/>
                        <a:pt x="35" y="12"/>
                      </a:cubicBezTo>
                      <a:cubicBezTo>
                        <a:pt x="35" y="12"/>
                        <a:pt x="35" y="12"/>
                        <a:pt x="35" y="12"/>
                      </a:cubicBezTo>
                      <a:cubicBezTo>
                        <a:pt x="36" y="11"/>
                        <a:pt x="36" y="11"/>
                        <a:pt x="36" y="11"/>
                      </a:cubicBezTo>
                      <a:cubicBezTo>
                        <a:pt x="37" y="11"/>
                        <a:pt x="37" y="11"/>
                        <a:pt x="37" y="11"/>
                      </a:cubicBezTo>
                      <a:cubicBezTo>
                        <a:pt x="37" y="11"/>
                        <a:pt x="37" y="11"/>
                        <a:pt x="38" y="11"/>
                      </a:cubicBezTo>
                      <a:cubicBezTo>
                        <a:pt x="38" y="10"/>
                        <a:pt x="38" y="10"/>
                        <a:pt x="38" y="10"/>
                      </a:cubicBezTo>
                      <a:cubicBezTo>
                        <a:pt x="39" y="10"/>
                        <a:pt x="39" y="10"/>
                        <a:pt x="39" y="10"/>
                      </a:cubicBezTo>
                      <a:cubicBezTo>
                        <a:pt x="40" y="10"/>
                        <a:pt x="40" y="10"/>
                        <a:pt x="40" y="10"/>
                      </a:cubicBezTo>
                      <a:cubicBezTo>
                        <a:pt x="40" y="10"/>
                        <a:pt x="40" y="10"/>
                        <a:pt x="40" y="10"/>
                      </a:cubicBezTo>
                      <a:cubicBezTo>
                        <a:pt x="41" y="10"/>
                        <a:pt x="41" y="10"/>
                        <a:pt x="41" y="10"/>
                      </a:cubicBezTo>
                      <a:cubicBezTo>
                        <a:pt x="42" y="10"/>
                        <a:pt x="42" y="10"/>
                        <a:pt x="42" y="10"/>
                      </a:cubicBezTo>
                      <a:cubicBezTo>
                        <a:pt x="42" y="10"/>
                        <a:pt x="42" y="10"/>
                        <a:pt x="42" y="10"/>
                      </a:cubicBezTo>
                      <a:cubicBezTo>
                        <a:pt x="43" y="10"/>
                        <a:pt x="43" y="10"/>
                        <a:pt x="43" y="10"/>
                      </a:cubicBezTo>
                      <a:cubicBezTo>
                        <a:pt x="43" y="10"/>
                        <a:pt x="43" y="10"/>
                        <a:pt x="43" y="10"/>
                      </a:cubicBezTo>
                      <a:cubicBezTo>
                        <a:pt x="42" y="9"/>
                        <a:pt x="42" y="9"/>
                        <a:pt x="42" y="9"/>
                      </a:cubicBezTo>
                      <a:cubicBezTo>
                        <a:pt x="42" y="9"/>
                        <a:pt x="42" y="9"/>
                        <a:pt x="42" y="9"/>
                      </a:cubicBezTo>
                      <a:cubicBezTo>
                        <a:pt x="43" y="9"/>
                        <a:pt x="43" y="9"/>
                        <a:pt x="43" y="9"/>
                      </a:cubicBezTo>
                      <a:cubicBezTo>
                        <a:pt x="43" y="9"/>
                        <a:pt x="43" y="9"/>
                        <a:pt x="43" y="9"/>
                      </a:cubicBezTo>
                      <a:cubicBezTo>
                        <a:pt x="44" y="9"/>
                        <a:pt x="44" y="9"/>
                        <a:pt x="44" y="9"/>
                      </a:cubicBezTo>
                      <a:cubicBezTo>
                        <a:pt x="44" y="8"/>
                        <a:pt x="44" y="8"/>
                        <a:pt x="44" y="8"/>
                      </a:cubicBezTo>
                      <a:cubicBezTo>
                        <a:pt x="44" y="8"/>
                        <a:pt x="44" y="8"/>
                        <a:pt x="44" y="8"/>
                      </a:cubicBezTo>
                      <a:cubicBezTo>
                        <a:pt x="44" y="8"/>
                        <a:pt x="44" y="8"/>
                        <a:pt x="44" y="8"/>
                      </a:cubicBezTo>
                      <a:cubicBezTo>
                        <a:pt x="45" y="8"/>
                        <a:pt x="45" y="8"/>
                        <a:pt x="45" y="8"/>
                      </a:cubicBezTo>
                      <a:cubicBezTo>
                        <a:pt x="45" y="8"/>
                        <a:pt x="45" y="8"/>
                        <a:pt x="45" y="8"/>
                      </a:cubicBezTo>
                      <a:cubicBezTo>
                        <a:pt x="46" y="8"/>
                        <a:pt x="46" y="8"/>
                        <a:pt x="46" y="8"/>
                      </a:cubicBezTo>
                      <a:cubicBezTo>
                        <a:pt x="47" y="9"/>
                        <a:pt x="47" y="9"/>
                        <a:pt x="47" y="9"/>
                      </a:cubicBezTo>
                      <a:cubicBezTo>
                        <a:pt x="47" y="9"/>
                        <a:pt x="47" y="9"/>
                        <a:pt x="47" y="9"/>
                      </a:cubicBezTo>
                      <a:cubicBezTo>
                        <a:pt x="47" y="9"/>
                        <a:pt x="47" y="9"/>
                        <a:pt x="47" y="9"/>
                      </a:cubicBezTo>
                      <a:cubicBezTo>
                        <a:pt x="46" y="9"/>
                        <a:pt x="46" y="9"/>
                        <a:pt x="46" y="9"/>
                      </a:cubicBezTo>
                      <a:cubicBezTo>
                        <a:pt x="46" y="9"/>
                        <a:pt x="46" y="9"/>
                        <a:pt x="46" y="9"/>
                      </a:cubicBezTo>
                      <a:cubicBezTo>
                        <a:pt x="45" y="9"/>
                        <a:pt x="45" y="9"/>
                        <a:pt x="45" y="9"/>
                      </a:cubicBezTo>
                      <a:cubicBezTo>
                        <a:pt x="44" y="9"/>
                        <a:pt x="44" y="9"/>
                        <a:pt x="44" y="9"/>
                      </a:cubicBezTo>
                      <a:cubicBezTo>
                        <a:pt x="44" y="10"/>
                        <a:pt x="44" y="10"/>
                        <a:pt x="44" y="10"/>
                      </a:cubicBezTo>
                      <a:cubicBezTo>
                        <a:pt x="44" y="10"/>
                        <a:pt x="44" y="10"/>
                        <a:pt x="44" y="10"/>
                      </a:cubicBezTo>
                      <a:cubicBezTo>
                        <a:pt x="45" y="10"/>
                        <a:pt x="45" y="10"/>
                        <a:pt x="45" y="10"/>
                      </a:cubicBezTo>
                      <a:cubicBezTo>
                        <a:pt x="45" y="10"/>
                        <a:pt x="45" y="10"/>
                        <a:pt x="45" y="10"/>
                      </a:cubicBezTo>
                      <a:cubicBezTo>
                        <a:pt x="46" y="10"/>
                        <a:pt x="46" y="10"/>
                        <a:pt x="46" y="10"/>
                      </a:cubicBezTo>
                      <a:cubicBezTo>
                        <a:pt x="46" y="11"/>
                        <a:pt x="46" y="11"/>
                        <a:pt x="46" y="11"/>
                      </a:cubicBezTo>
                      <a:cubicBezTo>
                        <a:pt x="47" y="11"/>
                        <a:pt x="47" y="11"/>
                        <a:pt x="47" y="11"/>
                      </a:cubicBezTo>
                      <a:cubicBezTo>
                        <a:pt x="47" y="11"/>
                        <a:pt x="47" y="11"/>
                        <a:pt x="48" y="12"/>
                      </a:cubicBezTo>
                      <a:cubicBezTo>
                        <a:pt x="48" y="11"/>
                        <a:pt x="48" y="11"/>
                        <a:pt x="48" y="11"/>
                      </a:cubicBezTo>
                      <a:cubicBezTo>
                        <a:pt x="48" y="11"/>
                        <a:pt x="48" y="11"/>
                        <a:pt x="48" y="11"/>
                      </a:cubicBezTo>
                      <a:cubicBezTo>
                        <a:pt x="49" y="11"/>
                        <a:pt x="49" y="11"/>
                        <a:pt x="49" y="11"/>
                      </a:cubicBezTo>
                      <a:cubicBezTo>
                        <a:pt x="49" y="11"/>
                        <a:pt x="49" y="11"/>
                        <a:pt x="49" y="11"/>
                      </a:cubicBezTo>
                      <a:cubicBezTo>
                        <a:pt x="49" y="11"/>
                        <a:pt x="49" y="11"/>
                        <a:pt x="49" y="11"/>
                      </a:cubicBezTo>
                      <a:cubicBezTo>
                        <a:pt x="49" y="10"/>
                        <a:pt x="49" y="10"/>
                        <a:pt x="49" y="10"/>
                      </a:cubicBezTo>
                      <a:cubicBezTo>
                        <a:pt x="49" y="10"/>
                        <a:pt x="49" y="10"/>
                        <a:pt x="49" y="10"/>
                      </a:cubicBezTo>
                      <a:cubicBezTo>
                        <a:pt x="50" y="10"/>
                        <a:pt x="50" y="10"/>
                        <a:pt x="50" y="10"/>
                      </a:cubicBezTo>
                      <a:cubicBezTo>
                        <a:pt x="50" y="10"/>
                        <a:pt x="50" y="10"/>
                        <a:pt x="50" y="10"/>
                      </a:cubicBezTo>
                      <a:cubicBezTo>
                        <a:pt x="50" y="10"/>
                        <a:pt x="50" y="10"/>
                        <a:pt x="50" y="10"/>
                      </a:cubicBezTo>
                      <a:cubicBezTo>
                        <a:pt x="50" y="10"/>
                        <a:pt x="50" y="10"/>
                        <a:pt x="50" y="10"/>
                      </a:cubicBezTo>
                      <a:cubicBezTo>
                        <a:pt x="49" y="9"/>
                        <a:pt x="49" y="9"/>
                        <a:pt x="49" y="9"/>
                      </a:cubicBezTo>
                      <a:cubicBezTo>
                        <a:pt x="49" y="8"/>
                        <a:pt x="49" y="8"/>
                        <a:pt x="49" y="8"/>
                      </a:cubicBezTo>
                      <a:cubicBezTo>
                        <a:pt x="49" y="8"/>
                        <a:pt x="49" y="8"/>
                        <a:pt x="49" y="8"/>
                      </a:cubicBezTo>
                      <a:cubicBezTo>
                        <a:pt x="48" y="8"/>
                        <a:pt x="48" y="8"/>
                        <a:pt x="48" y="8"/>
                      </a:cubicBezTo>
                      <a:cubicBezTo>
                        <a:pt x="48" y="7"/>
                        <a:pt x="48" y="7"/>
                        <a:pt x="48" y="7"/>
                      </a:cubicBezTo>
                      <a:cubicBezTo>
                        <a:pt x="47" y="7"/>
                        <a:pt x="47" y="7"/>
                        <a:pt x="47" y="7"/>
                      </a:cubicBezTo>
                      <a:cubicBezTo>
                        <a:pt x="46" y="7"/>
                        <a:pt x="46" y="7"/>
                        <a:pt x="46" y="7"/>
                      </a:cubicBezTo>
                      <a:cubicBezTo>
                        <a:pt x="46" y="6"/>
                        <a:pt x="46" y="6"/>
                        <a:pt x="46" y="6"/>
                      </a:cubicBezTo>
                      <a:cubicBezTo>
                        <a:pt x="46" y="6"/>
                        <a:pt x="46" y="6"/>
                        <a:pt x="46" y="6"/>
                      </a:cubicBezTo>
                      <a:moveTo>
                        <a:pt x="15" y="13"/>
                      </a:moveTo>
                      <a:cubicBezTo>
                        <a:pt x="18" y="10"/>
                        <a:pt x="23" y="7"/>
                        <a:pt x="28" y="5"/>
                      </a:cubicBezTo>
                      <a:cubicBezTo>
                        <a:pt x="32" y="4"/>
                        <a:pt x="35" y="4"/>
                        <a:pt x="38" y="4"/>
                      </a:cubicBezTo>
                      <a:cubicBezTo>
                        <a:pt x="41" y="4"/>
                        <a:pt x="43" y="4"/>
                        <a:pt x="46" y="5"/>
                      </a:cubicBezTo>
                      <a:cubicBezTo>
                        <a:pt x="46" y="5"/>
                        <a:pt x="46" y="5"/>
                        <a:pt x="46" y="5"/>
                      </a:cubicBezTo>
                      <a:cubicBezTo>
                        <a:pt x="46" y="5"/>
                        <a:pt x="46" y="5"/>
                        <a:pt x="46" y="5"/>
                      </a:cubicBezTo>
                      <a:cubicBezTo>
                        <a:pt x="45" y="5"/>
                        <a:pt x="45" y="5"/>
                        <a:pt x="45" y="5"/>
                      </a:cubicBezTo>
                      <a:cubicBezTo>
                        <a:pt x="45" y="5"/>
                        <a:pt x="45" y="5"/>
                        <a:pt x="45" y="5"/>
                      </a:cubicBezTo>
                      <a:cubicBezTo>
                        <a:pt x="45" y="5"/>
                        <a:pt x="45" y="5"/>
                        <a:pt x="45" y="5"/>
                      </a:cubicBezTo>
                      <a:cubicBezTo>
                        <a:pt x="45" y="5"/>
                        <a:pt x="45" y="5"/>
                        <a:pt x="45" y="5"/>
                      </a:cubicBezTo>
                      <a:cubicBezTo>
                        <a:pt x="45" y="5"/>
                        <a:pt x="45" y="5"/>
                        <a:pt x="45" y="5"/>
                      </a:cubicBezTo>
                      <a:cubicBezTo>
                        <a:pt x="44" y="5"/>
                        <a:pt x="44" y="5"/>
                        <a:pt x="44" y="5"/>
                      </a:cubicBezTo>
                      <a:cubicBezTo>
                        <a:pt x="44" y="5"/>
                        <a:pt x="44" y="5"/>
                        <a:pt x="44" y="5"/>
                      </a:cubicBezTo>
                      <a:cubicBezTo>
                        <a:pt x="43" y="5"/>
                        <a:pt x="43" y="5"/>
                        <a:pt x="43" y="5"/>
                      </a:cubicBezTo>
                      <a:cubicBezTo>
                        <a:pt x="43" y="5"/>
                        <a:pt x="43" y="5"/>
                        <a:pt x="43" y="5"/>
                      </a:cubicBezTo>
                      <a:cubicBezTo>
                        <a:pt x="43" y="5"/>
                        <a:pt x="43" y="5"/>
                        <a:pt x="43" y="5"/>
                      </a:cubicBezTo>
                      <a:cubicBezTo>
                        <a:pt x="43" y="6"/>
                        <a:pt x="43" y="6"/>
                        <a:pt x="43" y="6"/>
                      </a:cubicBezTo>
                      <a:cubicBezTo>
                        <a:pt x="43" y="6"/>
                        <a:pt x="43" y="6"/>
                        <a:pt x="43" y="6"/>
                      </a:cubicBezTo>
                      <a:cubicBezTo>
                        <a:pt x="43" y="6"/>
                        <a:pt x="43" y="6"/>
                        <a:pt x="43" y="6"/>
                      </a:cubicBezTo>
                      <a:cubicBezTo>
                        <a:pt x="43" y="6"/>
                        <a:pt x="43" y="6"/>
                        <a:pt x="43" y="6"/>
                      </a:cubicBezTo>
                      <a:cubicBezTo>
                        <a:pt x="43" y="6"/>
                        <a:pt x="43" y="6"/>
                        <a:pt x="43" y="6"/>
                      </a:cubicBezTo>
                      <a:cubicBezTo>
                        <a:pt x="42" y="6"/>
                        <a:pt x="42" y="6"/>
                        <a:pt x="42" y="6"/>
                      </a:cubicBezTo>
                      <a:cubicBezTo>
                        <a:pt x="42" y="5"/>
                        <a:pt x="42" y="5"/>
                        <a:pt x="42" y="5"/>
                      </a:cubicBezTo>
                      <a:cubicBezTo>
                        <a:pt x="42" y="5"/>
                        <a:pt x="42" y="5"/>
                        <a:pt x="42" y="5"/>
                      </a:cubicBezTo>
                      <a:cubicBezTo>
                        <a:pt x="41" y="6"/>
                        <a:pt x="41" y="6"/>
                        <a:pt x="41" y="6"/>
                      </a:cubicBezTo>
                      <a:cubicBezTo>
                        <a:pt x="41" y="6"/>
                        <a:pt x="41" y="6"/>
                        <a:pt x="41" y="6"/>
                      </a:cubicBezTo>
                      <a:cubicBezTo>
                        <a:pt x="40" y="6"/>
                        <a:pt x="40" y="6"/>
                        <a:pt x="40" y="6"/>
                      </a:cubicBezTo>
                      <a:cubicBezTo>
                        <a:pt x="40" y="6"/>
                        <a:pt x="40" y="6"/>
                        <a:pt x="40" y="6"/>
                      </a:cubicBezTo>
                      <a:cubicBezTo>
                        <a:pt x="39" y="6"/>
                        <a:pt x="39" y="6"/>
                        <a:pt x="39" y="6"/>
                      </a:cubicBezTo>
                      <a:cubicBezTo>
                        <a:pt x="39" y="6"/>
                        <a:pt x="39" y="6"/>
                        <a:pt x="39" y="6"/>
                      </a:cubicBezTo>
                      <a:cubicBezTo>
                        <a:pt x="38" y="6"/>
                        <a:pt x="38" y="6"/>
                        <a:pt x="38" y="6"/>
                      </a:cubicBezTo>
                      <a:cubicBezTo>
                        <a:pt x="38" y="6"/>
                        <a:pt x="38" y="6"/>
                        <a:pt x="38" y="6"/>
                      </a:cubicBezTo>
                      <a:cubicBezTo>
                        <a:pt x="38" y="7"/>
                        <a:pt x="38" y="7"/>
                        <a:pt x="38" y="7"/>
                      </a:cubicBezTo>
                      <a:cubicBezTo>
                        <a:pt x="39" y="7"/>
                        <a:pt x="39" y="7"/>
                        <a:pt x="39" y="7"/>
                      </a:cubicBezTo>
                      <a:cubicBezTo>
                        <a:pt x="39" y="7"/>
                        <a:pt x="39" y="7"/>
                        <a:pt x="39" y="7"/>
                      </a:cubicBezTo>
                      <a:cubicBezTo>
                        <a:pt x="39" y="7"/>
                        <a:pt x="39" y="7"/>
                        <a:pt x="39" y="7"/>
                      </a:cubicBezTo>
                      <a:cubicBezTo>
                        <a:pt x="38" y="7"/>
                        <a:pt x="38" y="7"/>
                        <a:pt x="38" y="7"/>
                      </a:cubicBezTo>
                      <a:cubicBezTo>
                        <a:pt x="38" y="7"/>
                        <a:pt x="38" y="7"/>
                        <a:pt x="38" y="7"/>
                      </a:cubicBezTo>
                      <a:cubicBezTo>
                        <a:pt x="37" y="7"/>
                        <a:pt x="37" y="7"/>
                        <a:pt x="37" y="7"/>
                      </a:cubicBezTo>
                      <a:cubicBezTo>
                        <a:pt x="37" y="8"/>
                        <a:pt x="37" y="8"/>
                        <a:pt x="37" y="8"/>
                      </a:cubicBezTo>
                      <a:cubicBezTo>
                        <a:pt x="37" y="8"/>
                        <a:pt x="37" y="8"/>
                        <a:pt x="37" y="8"/>
                      </a:cubicBezTo>
                      <a:cubicBezTo>
                        <a:pt x="36" y="8"/>
                        <a:pt x="36" y="8"/>
                        <a:pt x="36" y="8"/>
                      </a:cubicBezTo>
                      <a:cubicBezTo>
                        <a:pt x="36" y="8"/>
                        <a:pt x="36" y="8"/>
                        <a:pt x="36" y="8"/>
                      </a:cubicBezTo>
                      <a:cubicBezTo>
                        <a:pt x="37" y="7"/>
                        <a:pt x="37" y="7"/>
                        <a:pt x="37" y="7"/>
                      </a:cubicBezTo>
                      <a:cubicBezTo>
                        <a:pt x="37" y="7"/>
                        <a:pt x="37" y="7"/>
                        <a:pt x="37" y="7"/>
                      </a:cubicBezTo>
                      <a:cubicBezTo>
                        <a:pt x="37" y="7"/>
                        <a:pt x="37" y="7"/>
                        <a:pt x="37" y="7"/>
                      </a:cubicBezTo>
                      <a:cubicBezTo>
                        <a:pt x="37" y="7"/>
                        <a:pt x="37" y="7"/>
                        <a:pt x="37" y="7"/>
                      </a:cubicBezTo>
                      <a:cubicBezTo>
                        <a:pt x="37" y="7"/>
                        <a:pt x="37" y="7"/>
                        <a:pt x="37" y="7"/>
                      </a:cubicBezTo>
                      <a:cubicBezTo>
                        <a:pt x="37" y="6"/>
                        <a:pt x="37" y="6"/>
                        <a:pt x="37" y="6"/>
                      </a:cubicBezTo>
                      <a:cubicBezTo>
                        <a:pt x="37" y="6"/>
                        <a:pt x="37" y="6"/>
                        <a:pt x="37" y="6"/>
                      </a:cubicBezTo>
                      <a:cubicBezTo>
                        <a:pt x="37" y="6"/>
                        <a:pt x="37" y="6"/>
                        <a:pt x="37" y="6"/>
                      </a:cubicBezTo>
                      <a:cubicBezTo>
                        <a:pt x="36" y="6"/>
                        <a:pt x="36" y="6"/>
                        <a:pt x="36" y="6"/>
                      </a:cubicBezTo>
                      <a:cubicBezTo>
                        <a:pt x="36" y="6"/>
                        <a:pt x="36" y="6"/>
                        <a:pt x="36" y="6"/>
                      </a:cubicBezTo>
                      <a:cubicBezTo>
                        <a:pt x="35" y="6"/>
                        <a:pt x="35" y="6"/>
                        <a:pt x="35" y="6"/>
                      </a:cubicBezTo>
                      <a:cubicBezTo>
                        <a:pt x="35" y="6"/>
                        <a:pt x="35" y="6"/>
                        <a:pt x="35" y="6"/>
                      </a:cubicBezTo>
                      <a:cubicBezTo>
                        <a:pt x="34" y="6"/>
                        <a:pt x="34" y="6"/>
                        <a:pt x="34" y="6"/>
                      </a:cubicBezTo>
                      <a:cubicBezTo>
                        <a:pt x="34" y="6"/>
                        <a:pt x="34" y="6"/>
                        <a:pt x="34" y="6"/>
                      </a:cubicBezTo>
                      <a:cubicBezTo>
                        <a:pt x="33" y="6"/>
                        <a:pt x="33" y="6"/>
                        <a:pt x="33" y="6"/>
                      </a:cubicBezTo>
                      <a:cubicBezTo>
                        <a:pt x="33" y="6"/>
                        <a:pt x="33" y="6"/>
                        <a:pt x="33" y="6"/>
                      </a:cubicBezTo>
                      <a:cubicBezTo>
                        <a:pt x="32" y="6"/>
                        <a:pt x="32" y="6"/>
                        <a:pt x="32" y="6"/>
                      </a:cubicBezTo>
                      <a:cubicBezTo>
                        <a:pt x="32" y="6"/>
                        <a:pt x="31" y="6"/>
                        <a:pt x="31" y="6"/>
                      </a:cubicBezTo>
                      <a:cubicBezTo>
                        <a:pt x="30" y="7"/>
                        <a:pt x="30" y="7"/>
                        <a:pt x="30" y="7"/>
                      </a:cubicBezTo>
                      <a:cubicBezTo>
                        <a:pt x="30" y="7"/>
                        <a:pt x="30" y="7"/>
                        <a:pt x="30" y="7"/>
                      </a:cubicBezTo>
                      <a:cubicBezTo>
                        <a:pt x="30" y="7"/>
                        <a:pt x="30" y="7"/>
                        <a:pt x="30" y="7"/>
                      </a:cubicBezTo>
                      <a:cubicBezTo>
                        <a:pt x="30" y="7"/>
                        <a:pt x="30" y="7"/>
                        <a:pt x="30" y="7"/>
                      </a:cubicBezTo>
                      <a:cubicBezTo>
                        <a:pt x="31" y="7"/>
                        <a:pt x="31" y="7"/>
                        <a:pt x="31" y="7"/>
                      </a:cubicBezTo>
                      <a:cubicBezTo>
                        <a:pt x="31" y="7"/>
                        <a:pt x="31" y="7"/>
                        <a:pt x="31" y="7"/>
                      </a:cubicBezTo>
                      <a:cubicBezTo>
                        <a:pt x="32" y="7"/>
                        <a:pt x="32" y="7"/>
                        <a:pt x="32" y="7"/>
                      </a:cubicBezTo>
                      <a:cubicBezTo>
                        <a:pt x="31" y="8"/>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29" y="8"/>
                        <a:pt x="29" y="8"/>
                        <a:pt x="29" y="8"/>
                      </a:cubicBezTo>
                      <a:cubicBezTo>
                        <a:pt x="29" y="8"/>
                        <a:pt x="29" y="8"/>
                        <a:pt x="28" y="8"/>
                      </a:cubicBezTo>
                      <a:cubicBezTo>
                        <a:pt x="28" y="8"/>
                        <a:pt x="28" y="8"/>
                        <a:pt x="28" y="8"/>
                      </a:cubicBezTo>
                      <a:cubicBezTo>
                        <a:pt x="27" y="8"/>
                        <a:pt x="27" y="8"/>
                        <a:pt x="27" y="8"/>
                      </a:cubicBezTo>
                      <a:cubicBezTo>
                        <a:pt x="26" y="9"/>
                        <a:pt x="26" y="9"/>
                        <a:pt x="26" y="9"/>
                      </a:cubicBezTo>
                      <a:cubicBezTo>
                        <a:pt x="25" y="9"/>
                        <a:pt x="25" y="9"/>
                        <a:pt x="25" y="9"/>
                      </a:cubicBezTo>
                      <a:cubicBezTo>
                        <a:pt x="24" y="9"/>
                        <a:pt x="24" y="9"/>
                        <a:pt x="24" y="9"/>
                      </a:cubicBezTo>
                      <a:cubicBezTo>
                        <a:pt x="24" y="9"/>
                        <a:pt x="24" y="9"/>
                        <a:pt x="24" y="9"/>
                      </a:cubicBezTo>
                      <a:cubicBezTo>
                        <a:pt x="23" y="9"/>
                        <a:pt x="23" y="9"/>
                        <a:pt x="23" y="9"/>
                      </a:cubicBezTo>
                      <a:cubicBezTo>
                        <a:pt x="22" y="10"/>
                        <a:pt x="22" y="10"/>
                        <a:pt x="22" y="10"/>
                      </a:cubicBezTo>
                      <a:cubicBezTo>
                        <a:pt x="22" y="10"/>
                        <a:pt x="22" y="10"/>
                        <a:pt x="22" y="10"/>
                      </a:cubicBezTo>
                      <a:cubicBezTo>
                        <a:pt x="21" y="10"/>
                        <a:pt x="21" y="10"/>
                        <a:pt x="21" y="10"/>
                      </a:cubicBezTo>
                      <a:cubicBezTo>
                        <a:pt x="21" y="10"/>
                        <a:pt x="21" y="10"/>
                        <a:pt x="21" y="10"/>
                      </a:cubicBezTo>
                      <a:cubicBezTo>
                        <a:pt x="20" y="10"/>
                        <a:pt x="20" y="10"/>
                        <a:pt x="20" y="10"/>
                      </a:cubicBezTo>
                      <a:cubicBezTo>
                        <a:pt x="20" y="10"/>
                        <a:pt x="19" y="10"/>
                        <a:pt x="19" y="11"/>
                      </a:cubicBezTo>
                      <a:cubicBezTo>
                        <a:pt x="19" y="11"/>
                        <a:pt x="18" y="11"/>
                        <a:pt x="18" y="11"/>
                      </a:cubicBezTo>
                      <a:cubicBezTo>
                        <a:pt x="17" y="11"/>
                        <a:pt x="17" y="11"/>
                        <a:pt x="17" y="11"/>
                      </a:cubicBezTo>
                      <a:cubicBezTo>
                        <a:pt x="17" y="12"/>
                        <a:pt x="17" y="12"/>
                        <a:pt x="17" y="12"/>
                      </a:cubicBezTo>
                      <a:cubicBezTo>
                        <a:pt x="16" y="12"/>
                        <a:pt x="16" y="12"/>
                        <a:pt x="16" y="12"/>
                      </a:cubicBezTo>
                      <a:cubicBezTo>
                        <a:pt x="16" y="12"/>
                        <a:pt x="16" y="12"/>
                        <a:pt x="16" y="12"/>
                      </a:cubicBezTo>
                      <a:cubicBezTo>
                        <a:pt x="15" y="13"/>
                        <a:pt x="15" y="13"/>
                        <a:pt x="15" y="13"/>
                      </a:cubicBezTo>
                      <a:cubicBezTo>
                        <a:pt x="15" y="13"/>
                        <a:pt x="15" y="13"/>
                        <a:pt x="15" y="13"/>
                      </a:cubicBezTo>
                      <a:moveTo>
                        <a:pt x="38" y="0"/>
                      </a:moveTo>
                      <a:cubicBezTo>
                        <a:pt x="35" y="0"/>
                        <a:pt x="31" y="1"/>
                        <a:pt x="27" y="2"/>
                      </a:cubicBezTo>
                      <a:cubicBezTo>
                        <a:pt x="11" y="7"/>
                        <a:pt x="0" y="22"/>
                        <a:pt x="0" y="39"/>
                      </a:cubicBezTo>
                      <a:cubicBezTo>
                        <a:pt x="0" y="42"/>
                        <a:pt x="0" y="46"/>
                        <a:pt x="1" y="49"/>
                      </a:cubicBezTo>
                      <a:cubicBezTo>
                        <a:pt x="6" y="66"/>
                        <a:pt x="21" y="77"/>
                        <a:pt x="38" y="77"/>
                      </a:cubicBezTo>
                      <a:cubicBezTo>
                        <a:pt x="38" y="77"/>
                        <a:pt x="38" y="77"/>
                        <a:pt x="38" y="77"/>
                      </a:cubicBezTo>
                      <a:cubicBezTo>
                        <a:pt x="42" y="77"/>
                        <a:pt x="45" y="77"/>
                        <a:pt x="49" y="76"/>
                      </a:cubicBezTo>
                      <a:cubicBezTo>
                        <a:pt x="59" y="73"/>
                        <a:pt x="67" y="66"/>
                        <a:pt x="72" y="57"/>
                      </a:cubicBezTo>
                      <a:cubicBezTo>
                        <a:pt x="75" y="52"/>
                        <a:pt x="77" y="45"/>
                        <a:pt x="77" y="39"/>
                      </a:cubicBezTo>
                      <a:cubicBezTo>
                        <a:pt x="77" y="35"/>
                        <a:pt x="76" y="32"/>
                        <a:pt x="75" y="28"/>
                      </a:cubicBezTo>
                      <a:cubicBezTo>
                        <a:pt x="70" y="12"/>
                        <a:pt x="55" y="0"/>
                        <a:pt x="38" y="0"/>
                      </a:cubicBezTo>
                    </a:path>
                  </a:pathLst>
                </a:custGeom>
                <a:grpFill/>
                <a:ln w="9525">
                  <a:noFill/>
                  <a:round/>
                  <a:headEnd/>
                  <a:tailEnd/>
                </a:ln>
              </p:spPr>
              <p:txBody>
                <a:bodyPr anchor="ctr"/>
                <a:lstStyle/>
                <a:p>
                  <a:pPr algn="ctr"/>
                  <a:endParaRPr/>
                </a:p>
              </p:txBody>
            </p:sp>
          </p:grpSp>
          <p:sp>
            <p:nvSpPr>
              <p:cNvPr id="35" name="ïṥlïďê">
                <a:extLst>
                  <a:ext uri="{FF2B5EF4-FFF2-40B4-BE49-F238E27FC236}">
                    <a16:creationId xmlns="" xmlns:a16="http://schemas.microsoft.com/office/drawing/2014/main" id="{6BF95012-5446-4091-A895-83D36C79E005}"/>
                  </a:ext>
                </a:extLst>
              </p:cNvPr>
              <p:cNvSpPr/>
              <p:nvPr/>
            </p:nvSpPr>
            <p:spPr bwMode="auto">
              <a:xfrm>
                <a:off x="1628036" y="3727732"/>
                <a:ext cx="373132" cy="300912"/>
              </a:xfrm>
              <a:custGeom>
                <a:avLst/>
                <a:gdLst/>
                <a:ahLst/>
                <a:cxnLst>
                  <a:cxn ang="0">
                    <a:pos x="55" y="27"/>
                  </a:cxn>
                  <a:cxn ang="0">
                    <a:pos x="54" y="27"/>
                  </a:cxn>
                  <a:cxn ang="0">
                    <a:pos x="54" y="27"/>
                  </a:cxn>
                  <a:cxn ang="0">
                    <a:pos x="53" y="27"/>
                  </a:cxn>
                  <a:cxn ang="0">
                    <a:pos x="28" y="6"/>
                  </a:cxn>
                  <a:cxn ang="0">
                    <a:pos x="4" y="27"/>
                  </a:cxn>
                  <a:cxn ang="0">
                    <a:pos x="3" y="27"/>
                  </a:cxn>
                  <a:cxn ang="0">
                    <a:pos x="2" y="27"/>
                  </a:cxn>
                  <a:cxn ang="0">
                    <a:pos x="0" y="24"/>
                  </a:cxn>
                  <a:cxn ang="0">
                    <a:pos x="0" y="23"/>
                  </a:cxn>
                  <a:cxn ang="0">
                    <a:pos x="26" y="1"/>
                  </a:cxn>
                  <a:cxn ang="0">
                    <a:pos x="31" y="1"/>
                  </a:cxn>
                  <a:cxn ang="0">
                    <a:pos x="40" y="8"/>
                  </a:cxn>
                  <a:cxn ang="0">
                    <a:pos x="40" y="1"/>
                  </a:cxn>
                  <a:cxn ang="0">
                    <a:pos x="41" y="0"/>
                  </a:cxn>
                  <a:cxn ang="0">
                    <a:pos x="48" y="0"/>
                  </a:cxn>
                  <a:cxn ang="0">
                    <a:pos x="49" y="1"/>
                  </a:cxn>
                  <a:cxn ang="0">
                    <a:pos x="49" y="16"/>
                  </a:cxn>
                  <a:cxn ang="0">
                    <a:pos x="57" y="23"/>
                  </a:cxn>
                  <a:cxn ang="0">
                    <a:pos x="57" y="24"/>
                  </a:cxn>
                  <a:cxn ang="0">
                    <a:pos x="55" y="27"/>
                  </a:cxn>
                  <a:cxn ang="0">
                    <a:pos x="49" y="44"/>
                  </a:cxn>
                  <a:cxn ang="0">
                    <a:pos x="47" y="46"/>
                  </a:cxn>
                  <a:cxn ang="0">
                    <a:pos x="33" y="46"/>
                  </a:cxn>
                  <a:cxn ang="0">
                    <a:pos x="33" y="32"/>
                  </a:cxn>
                  <a:cxn ang="0">
                    <a:pos x="24" y="32"/>
                  </a:cxn>
                  <a:cxn ang="0">
                    <a:pos x="24" y="46"/>
                  </a:cxn>
                  <a:cxn ang="0">
                    <a:pos x="10" y="46"/>
                  </a:cxn>
                  <a:cxn ang="0">
                    <a:pos x="8" y="44"/>
                  </a:cxn>
                  <a:cxn ang="0">
                    <a:pos x="8" y="27"/>
                  </a:cxn>
                  <a:cxn ang="0">
                    <a:pos x="8" y="26"/>
                  </a:cxn>
                  <a:cxn ang="0">
                    <a:pos x="28" y="9"/>
                  </a:cxn>
                  <a:cxn ang="0">
                    <a:pos x="49" y="26"/>
                  </a:cxn>
                  <a:cxn ang="0">
                    <a:pos x="49" y="27"/>
                  </a:cxn>
                  <a:cxn ang="0">
                    <a:pos x="49" y="44"/>
                  </a:cxn>
                </a:cxnLst>
                <a:rect l="0" t="0" r="r" b="b"/>
                <a:pathLst>
                  <a:path w="57" h="46">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bg1"/>
              </a:solidFill>
              <a:ln w="9525">
                <a:noFill/>
                <a:round/>
                <a:headEnd/>
                <a:tailEnd/>
              </a:ln>
            </p:spPr>
            <p:txBody>
              <a:bodyPr anchor="ctr"/>
              <a:lstStyle/>
              <a:p>
                <a:pPr algn="ctr"/>
                <a:endParaRPr/>
              </a:p>
            </p:txBody>
          </p:sp>
          <p:sp>
            <p:nvSpPr>
              <p:cNvPr id="36" name="íslîḓe">
                <a:extLst>
                  <a:ext uri="{FF2B5EF4-FFF2-40B4-BE49-F238E27FC236}">
                    <a16:creationId xmlns="" xmlns:a16="http://schemas.microsoft.com/office/drawing/2014/main" id="{2549F640-4C7C-4CC5-A8AB-7AC8425564E0}"/>
                  </a:ext>
                </a:extLst>
              </p:cNvPr>
              <p:cNvSpPr/>
              <p:nvPr/>
            </p:nvSpPr>
            <p:spPr>
              <a:xfrm rot="16200000">
                <a:off x="1163384" y="4795110"/>
                <a:ext cx="1261884" cy="332579"/>
              </a:xfrm>
              <a:prstGeom prst="rect">
                <a:avLst/>
              </a:prstGeom>
            </p:spPr>
            <p:txBody>
              <a:bodyPr wrap="none">
                <a:normAutofit lnSpcReduction="10000"/>
              </a:bodyPr>
              <a:lstStyle/>
              <a:p>
                <a:pPr lvl="0"/>
                <a:r>
                  <a:rPr lang="en-US" altLang="zh-CN" sz="1600" b="1" dirty="0">
                    <a:solidFill>
                      <a:srgbClr val="FFFFFF"/>
                    </a:solidFill>
                  </a:rPr>
                  <a:t>Text Here</a:t>
                </a:r>
                <a:endParaRPr lang="zh-CN" altLang="en-US" sz="1600" b="1" dirty="0">
                  <a:solidFill>
                    <a:srgbClr val="FFFFFF"/>
                  </a:solidFill>
                </a:endParaRPr>
              </a:p>
            </p:txBody>
          </p:sp>
          <p:sp>
            <p:nvSpPr>
              <p:cNvPr id="37" name="işľîďê">
                <a:extLst>
                  <a:ext uri="{FF2B5EF4-FFF2-40B4-BE49-F238E27FC236}">
                    <a16:creationId xmlns="" xmlns:a16="http://schemas.microsoft.com/office/drawing/2014/main" id="{D1A546BF-D962-4621-89AD-865B3589BE29}"/>
                  </a:ext>
                </a:extLst>
              </p:cNvPr>
              <p:cNvSpPr/>
              <p:nvPr/>
            </p:nvSpPr>
            <p:spPr>
              <a:xfrm rot="16200000">
                <a:off x="2250973" y="4795110"/>
                <a:ext cx="1261884" cy="332579"/>
              </a:xfrm>
              <a:prstGeom prst="rect">
                <a:avLst/>
              </a:prstGeom>
            </p:spPr>
            <p:txBody>
              <a:bodyPr wrap="none">
                <a:normAutofit lnSpcReduction="10000"/>
              </a:bodyPr>
              <a:lstStyle/>
              <a:p>
                <a:pPr lvl="0"/>
                <a:r>
                  <a:rPr lang="en-US" altLang="zh-CN" sz="1600" b="1" dirty="0">
                    <a:solidFill>
                      <a:srgbClr val="FFFFFF"/>
                    </a:solidFill>
                  </a:rPr>
                  <a:t>Text Here</a:t>
                </a:r>
                <a:endParaRPr lang="zh-CN" altLang="en-US" sz="1600" b="1" dirty="0">
                  <a:solidFill>
                    <a:srgbClr val="FFFFFF"/>
                  </a:solidFill>
                </a:endParaRPr>
              </a:p>
            </p:txBody>
          </p:sp>
          <p:sp>
            <p:nvSpPr>
              <p:cNvPr id="38" name="ís1íďè">
                <a:extLst>
                  <a:ext uri="{FF2B5EF4-FFF2-40B4-BE49-F238E27FC236}">
                    <a16:creationId xmlns="" xmlns:a16="http://schemas.microsoft.com/office/drawing/2014/main" id="{3022E5B2-3E5B-4B03-AE4E-6AFFB8B80948}"/>
                  </a:ext>
                </a:extLst>
              </p:cNvPr>
              <p:cNvSpPr/>
              <p:nvPr/>
            </p:nvSpPr>
            <p:spPr>
              <a:xfrm rot="16200000">
                <a:off x="3334205" y="4795110"/>
                <a:ext cx="1261884" cy="332579"/>
              </a:xfrm>
              <a:prstGeom prst="rect">
                <a:avLst/>
              </a:prstGeom>
            </p:spPr>
            <p:txBody>
              <a:bodyPr wrap="none">
                <a:normAutofit lnSpcReduction="10000"/>
              </a:bodyPr>
              <a:lstStyle/>
              <a:p>
                <a:pPr lvl="0"/>
                <a:r>
                  <a:rPr lang="en-US" altLang="zh-CN" sz="1600" b="1" dirty="0">
                    <a:solidFill>
                      <a:srgbClr val="FFFFFF"/>
                    </a:solidFill>
                  </a:rPr>
                  <a:t>Text Here</a:t>
                </a:r>
                <a:endParaRPr lang="zh-CN" altLang="en-US" sz="1600" b="1" dirty="0">
                  <a:solidFill>
                    <a:srgbClr val="FFFFFF"/>
                  </a:solidFill>
                </a:endParaRPr>
              </a:p>
            </p:txBody>
          </p:sp>
          <p:sp>
            <p:nvSpPr>
              <p:cNvPr id="39" name="iśļiḓé">
                <a:extLst>
                  <a:ext uri="{FF2B5EF4-FFF2-40B4-BE49-F238E27FC236}">
                    <a16:creationId xmlns="" xmlns:a16="http://schemas.microsoft.com/office/drawing/2014/main" id="{A411B254-A460-421F-9201-D117ADF023DF}"/>
                  </a:ext>
                </a:extLst>
              </p:cNvPr>
              <p:cNvSpPr/>
              <p:nvPr/>
            </p:nvSpPr>
            <p:spPr>
              <a:xfrm rot="16200000">
                <a:off x="4352500" y="4795109"/>
                <a:ext cx="1261884" cy="332581"/>
              </a:xfrm>
              <a:prstGeom prst="rect">
                <a:avLst/>
              </a:prstGeom>
            </p:spPr>
            <p:txBody>
              <a:bodyPr wrap="none">
                <a:normAutofit lnSpcReduction="10000"/>
              </a:bodyPr>
              <a:lstStyle/>
              <a:p>
                <a:pPr lvl="0"/>
                <a:r>
                  <a:rPr lang="en-US" altLang="zh-CN" sz="1600" b="1" dirty="0">
                    <a:solidFill>
                      <a:srgbClr val="FFFFFF"/>
                    </a:solidFill>
                  </a:rPr>
                  <a:t>Text Here</a:t>
                </a:r>
                <a:endParaRPr lang="zh-CN" altLang="en-US" sz="1600" b="1" dirty="0">
                  <a:solidFill>
                    <a:srgbClr val="FFFFFF"/>
                  </a:solidFill>
                </a:endParaRPr>
              </a:p>
            </p:txBody>
          </p:sp>
          <p:sp>
            <p:nvSpPr>
              <p:cNvPr id="40" name="ïŝḷîḑe">
                <a:extLst>
                  <a:ext uri="{FF2B5EF4-FFF2-40B4-BE49-F238E27FC236}">
                    <a16:creationId xmlns="" xmlns:a16="http://schemas.microsoft.com/office/drawing/2014/main" id="{F8140110-32C2-415C-9FF7-4289708269E9}"/>
                  </a:ext>
                </a:extLst>
              </p:cNvPr>
              <p:cNvSpPr/>
              <p:nvPr/>
            </p:nvSpPr>
            <p:spPr>
              <a:xfrm rot="16200000">
                <a:off x="5395767" y="4795110"/>
                <a:ext cx="1261884" cy="332580"/>
              </a:xfrm>
              <a:prstGeom prst="rect">
                <a:avLst/>
              </a:prstGeom>
            </p:spPr>
            <p:txBody>
              <a:bodyPr wrap="none">
                <a:normAutofit lnSpcReduction="10000"/>
              </a:bodyPr>
              <a:lstStyle/>
              <a:p>
                <a:pPr lvl="0"/>
                <a:r>
                  <a:rPr lang="en-US" altLang="zh-CN" sz="1600" b="1" dirty="0">
                    <a:solidFill>
                      <a:srgbClr val="FFFFFF"/>
                    </a:solidFill>
                  </a:rPr>
                  <a:t>Text Here</a:t>
                </a:r>
                <a:endParaRPr lang="zh-CN" altLang="en-US" sz="1600" b="1" dirty="0">
                  <a:solidFill>
                    <a:srgbClr val="FFFFFF"/>
                  </a:solidFill>
                </a:endParaRPr>
              </a:p>
            </p:txBody>
          </p:sp>
        </p:grpSp>
        <p:sp>
          <p:nvSpPr>
            <p:cNvPr id="7" name="islidè">
              <a:extLst>
                <a:ext uri="{FF2B5EF4-FFF2-40B4-BE49-F238E27FC236}">
                  <a16:creationId xmlns="" xmlns:a16="http://schemas.microsoft.com/office/drawing/2014/main" id="{FCAE43DC-A234-4D9F-83C0-19723224C0CC}"/>
                </a:ext>
              </a:extLst>
            </p:cNvPr>
            <p:cNvSpPr/>
            <p:nvPr/>
          </p:nvSpPr>
          <p:spPr bwMode="auto">
            <a:xfrm>
              <a:off x="11034182" y="1519759"/>
              <a:ext cx="335548" cy="338232"/>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1"/>
            </a:solidFill>
            <a:ln w="9525">
              <a:noFill/>
              <a:round/>
              <a:headEnd/>
              <a:tailEnd/>
            </a:ln>
          </p:spPr>
          <p:txBody>
            <a:bodyPr anchor="ctr"/>
            <a:lstStyle/>
            <a:p>
              <a:pPr algn="ctr"/>
              <a:endParaRPr/>
            </a:p>
          </p:txBody>
        </p:sp>
        <p:sp>
          <p:nvSpPr>
            <p:cNvPr id="8" name="iṩ1ïḍé">
              <a:extLst>
                <a:ext uri="{FF2B5EF4-FFF2-40B4-BE49-F238E27FC236}">
                  <a16:creationId xmlns="" xmlns:a16="http://schemas.microsoft.com/office/drawing/2014/main" id="{BEDDCCFA-3BD4-43D3-BEE7-779493103143}"/>
                </a:ext>
              </a:extLst>
            </p:cNvPr>
            <p:cNvSpPr txBox="1"/>
            <p:nvPr/>
          </p:nvSpPr>
          <p:spPr bwMode="auto">
            <a:xfrm>
              <a:off x="7726134" y="1314218"/>
              <a:ext cx="3228811" cy="309958"/>
            </a:xfrm>
            <a:prstGeom prst="rect">
              <a:avLst/>
            </a:prstGeom>
            <a:noFill/>
            <a:extLst/>
          </p:spPr>
          <p:txBody>
            <a:bodyPr wrap="none" lIns="90000" tIns="46800" rIns="90000" bIns="46800" anchor="ctr" anchorCtr="0">
              <a:normAutofit/>
            </a:bodyPr>
            <a:lstStyle/>
            <a:p>
              <a:pPr algn="r" latinLnBrk="0"/>
              <a:r>
                <a:rPr lang="en-US" altLang="zh-CN" sz="1400" b="1" dirty="0">
                  <a:effectLst/>
                </a:rPr>
                <a:t>Text Here</a:t>
              </a:r>
              <a:endParaRPr lang="zh-CN" altLang="en-US" sz="1400" b="1" dirty="0">
                <a:effectLst/>
              </a:endParaRPr>
            </a:p>
          </p:txBody>
        </p:sp>
        <p:sp>
          <p:nvSpPr>
            <p:cNvPr id="9" name="îṩḷiḍé">
              <a:extLst>
                <a:ext uri="{FF2B5EF4-FFF2-40B4-BE49-F238E27FC236}">
                  <a16:creationId xmlns="" xmlns:a16="http://schemas.microsoft.com/office/drawing/2014/main" id="{B337DFE5-54F0-46CA-B205-0ED9491ACCE1}"/>
                </a:ext>
              </a:extLst>
            </p:cNvPr>
            <p:cNvSpPr txBox="1"/>
            <p:nvPr/>
          </p:nvSpPr>
          <p:spPr bwMode="auto">
            <a:xfrm>
              <a:off x="7726134" y="1624176"/>
              <a:ext cx="3228811" cy="400701"/>
            </a:xfrm>
            <a:prstGeom prst="rect">
              <a:avLst/>
            </a:prstGeom>
            <a:noFill/>
            <a:extLst/>
          </p:spPr>
          <p:txBody>
            <a:bodyPr wrap="square" lIns="90000" tIns="46800" rIns="90000" bIns="46800" anchor="t" anchorCtr="0">
              <a:normAutofit/>
            </a:bodyPr>
            <a:lstStyle/>
            <a:p>
              <a:pPr algn="r">
                <a:lnSpc>
                  <a:spcPct val="120000"/>
                </a:lnSpc>
              </a:pPr>
              <a:r>
                <a:rPr lang="en-US" altLang="zh-CN" sz="1000" dirty="0"/>
                <a:t>Copy paste fonts. Choose the only option to retain text.</a:t>
              </a:r>
            </a:p>
          </p:txBody>
        </p:sp>
        <p:sp>
          <p:nvSpPr>
            <p:cNvPr id="10" name="ïṡļïḑé">
              <a:extLst>
                <a:ext uri="{FF2B5EF4-FFF2-40B4-BE49-F238E27FC236}">
                  <a16:creationId xmlns="" xmlns:a16="http://schemas.microsoft.com/office/drawing/2014/main" id="{9AC1322D-5290-46F2-B044-B867E68FDF06}"/>
                </a:ext>
              </a:extLst>
            </p:cNvPr>
            <p:cNvSpPr/>
            <p:nvPr/>
          </p:nvSpPr>
          <p:spPr bwMode="auto">
            <a:xfrm>
              <a:off x="11034182" y="2465871"/>
              <a:ext cx="335548" cy="338232"/>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2"/>
            </a:solidFill>
            <a:ln w="9525">
              <a:noFill/>
              <a:round/>
              <a:headEnd/>
              <a:tailEnd/>
            </a:ln>
          </p:spPr>
          <p:txBody>
            <a:bodyPr anchor="ctr"/>
            <a:lstStyle/>
            <a:p>
              <a:pPr algn="ctr"/>
              <a:endParaRPr/>
            </a:p>
          </p:txBody>
        </p:sp>
        <p:sp>
          <p:nvSpPr>
            <p:cNvPr id="11" name="iśľïḑe">
              <a:extLst>
                <a:ext uri="{FF2B5EF4-FFF2-40B4-BE49-F238E27FC236}">
                  <a16:creationId xmlns="" xmlns:a16="http://schemas.microsoft.com/office/drawing/2014/main" id="{5BCA3CD8-A80F-46FE-9208-35455D1B7C40}"/>
                </a:ext>
              </a:extLst>
            </p:cNvPr>
            <p:cNvSpPr txBox="1"/>
            <p:nvPr/>
          </p:nvSpPr>
          <p:spPr bwMode="auto">
            <a:xfrm>
              <a:off x="7726134" y="2269895"/>
              <a:ext cx="3228811" cy="309958"/>
            </a:xfrm>
            <a:prstGeom prst="rect">
              <a:avLst/>
            </a:prstGeom>
            <a:noFill/>
            <a:extLst/>
          </p:spPr>
          <p:txBody>
            <a:bodyPr wrap="none" lIns="90000" tIns="46800" rIns="90000" bIns="46800" anchor="ctr" anchorCtr="0">
              <a:normAutofit/>
            </a:bodyPr>
            <a:lstStyle/>
            <a:p>
              <a:pPr algn="r" latinLnBrk="0"/>
              <a:r>
                <a:rPr lang="en-US" altLang="zh-CN" sz="1400" b="1" dirty="0">
                  <a:effectLst/>
                </a:rPr>
                <a:t>Text Here</a:t>
              </a:r>
              <a:endParaRPr lang="zh-CN" altLang="en-US" sz="1400" b="1" dirty="0">
                <a:effectLst/>
              </a:endParaRPr>
            </a:p>
          </p:txBody>
        </p:sp>
        <p:sp>
          <p:nvSpPr>
            <p:cNvPr id="12" name="íṩľíḍê">
              <a:extLst>
                <a:ext uri="{FF2B5EF4-FFF2-40B4-BE49-F238E27FC236}">
                  <a16:creationId xmlns="" xmlns:a16="http://schemas.microsoft.com/office/drawing/2014/main" id="{E5F3C2DC-B7EE-4592-BD18-E7CF10BDB24A}"/>
                </a:ext>
              </a:extLst>
            </p:cNvPr>
            <p:cNvSpPr txBox="1"/>
            <p:nvPr/>
          </p:nvSpPr>
          <p:spPr bwMode="auto">
            <a:xfrm>
              <a:off x="7726134" y="2579853"/>
              <a:ext cx="3228811" cy="400701"/>
            </a:xfrm>
            <a:prstGeom prst="rect">
              <a:avLst/>
            </a:prstGeom>
            <a:noFill/>
            <a:extLst/>
          </p:spPr>
          <p:txBody>
            <a:bodyPr wrap="square" lIns="90000" tIns="46800" rIns="90000" bIns="46800" anchor="t" anchorCtr="0">
              <a:normAutofit/>
            </a:bodyPr>
            <a:lstStyle/>
            <a:p>
              <a:pPr algn="r">
                <a:lnSpc>
                  <a:spcPct val="120000"/>
                </a:lnSpc>
              </a:pPr>
              <a:r>
                <a:rPr lang="en-US" altLang="zh-CN" sz="1000" dirty="0"/>
                <a:t>Copy paste fonts. Choose the only option to retain text.</a:t>
              </a:r>
            </a:p>
          </p:txBody>
        </p:sp>
        <p:sp>
          <p:nvSpPr>
            <p:cNvPr id="13" name="ís1îḍé">
              <a:extLst>
                <a:ext uri="{FF2B5EF4-FFF2-40B4-BE49-F238E27FC236}">
                  <a16:creationId xmlns="" xmlns:a16="http://schemas.microsoft.com/office/drawing/2014/main" id="{6007C997-9B6C-49A3-BCE5-06FEF3E958C4}"/>
                </a:ext>
              </a:extLst>
            </p:cNvPr>
            <p:cNvSpPr/>
            <p:nvPr/>
          </p:nvSpPr>
          <p:spPr bwMode="auto">
            <a:xfrm>
              <a:off x="11034182" y="3411983"/>
              <a:ext cx="335548" cy="338232"/>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3"/>
            </a:solidFill>
            <a:ln w="9525">
              <a:noFill/>
              <a:round/>
              <a:headEnd/>
              <a:tailEnd/>
            </a:ln>
          </p:spPr>
          <p:txBody>
            <a:bodyPr anchor="ctr"/>
            <a:lstStyle/>
            <a:p>
              <a:pPr algn="ctr"/>
              <a:endParaRPr/>
            </a:p>
          </p:txBody>
        </p:sp>
        <p:sp>
          <p:nvSpPr>
            <p:cNvPr id="14" name="í$ḷïḑe">
              <a:extLst>
                <a:ext uri="{FF2B5EF4-FFF2-40B4-BE49-F238E27FC236}">
                  <a16:creationId xmlns="" xmlns:a16="http://schemas.microsoft.com/office/drawing/2014/main" id="{73C1B9E1-5758-4199-94A4-EE681736FF22}"/>
                </a:ext>
              </a:extLst>
            </p:cNvPr>
            <p:cNvSpPr txBox="1"/>
            <p:nvPr/>
          </p:nvSpPr>
          <p:spPr bwMode="auto">
            <a:xfrm>
              <a:off x="7726134" y="3225572"/>
              <a:ext cx="3228811" cy="309958"/>
            </a:xfrm>
            <a:prstGeom prst="rect">
              <a:avLst/>
            </a:prstGeom>
            <a:noFill/>
            <a:extLst/>
          </p:spPr>
          <p:txBody>
            <a:bodyPr wrap="none" lIns="90000" tIns="46800" rIns="90000" bIns="46800" anchor="ctr" anchorCtr="0">
              <a:normAutofit/>
            </a:bodyPr>
            <a:lstStyle/>
            <a:p>
              <a:pPr algn="r" latinLnBrk="0"/>
              <a:r>
                <a:rPr lang="en-US" altLang="zh-CN" sz="1400" b="1" dirty="0">
                  <a:effectLst/>
                </a:rPr>
                <a:t>Text Here</a:t>
              </a:r>
              <a:endParaRPr lang="zh-CN" altLang="en-US" sz="1400" b="1" dirty="0">
                <a:effectLst/>
              </a:endParaRPr>
            </a:p>
          </p:txBody>
        </p:sp>
        <p:sp>
          <p:nvSpPr>
            <p:cNvPr id="15" name="îŝliḓe">
              <a:extLst>
                <a:ext uri="{FF2B5EF4-FFF2-40B4-BE49-F238E27FC236}">
                  <a16:creationId xmlns="" xmlns:a16="http://schemas.microsoft.com/office/drawing/2014/main" id="{2425A315-FC91-48DC-B7F6-FAB5A122BE51}"/>
                </a:ext>
              </a:extLst>
            </p:cNvPr>
            <p:cNvSpPr txBox="1"/>
            <p:nvPr/>
          </p:nvSpPr>
          <p:spPr bwMode="auto">
            <a:xfrm>
              <a:off x="7726134" y="3535530"/>
              <a:ext cx="3228811" cy="400701"/>
            </a:xfrm>
            <a:prstGeom prst="rect">
              <a:avLst/>
            </a:prstGeom>
            <a:noFill/>
            <a:extLst/>
          </p:spPr>
          <p:txBody>
            <a:bodyPr wrap="square" lIns="90000" tIns="46800" rIns="90000" bIns="46800" anchor="t" anchorCtr="0">
              <a:normAutofit/>
            </a:bodyPr>
            <a:lstStyle/>
            <a:p>
              <a:pPr algn="r">
                <a:lnSpc>
                  <a:spcPct val="120000"/>
                </a:lnSpc>
              </a:pPr>
              <a:r>
                <a:rPr lang="en-US" altLang="zh-CN" sz="1000" dirty="0"/>
                <a:t>Copy paste fonts. Choose the only option to retain text.</a:t>
              </a:r>
            </a:p>
          </p:txBody>
        </p:sp>
        <p:sp>
          <p:nvSpPr>
            <p:cNvPr id="16" name="îṡľîďé">
              <a:extLst>
                <a:ext uri="{FF2B5EF4-FFF2-40B4-BE49-F238E27FC236}">
                  <a16:creationId xmlns="" xmlns:a16="http://schemas.microsoft.com/office/drawing/2014/main" id="{752C257F-497A-4945-B28C-46D98182B77C}"/>
                </a:ext>
              </a:extLst>
            </p:cNvPr>
            <p:cNvSpPr/>
            <p:nvPr/>
          </p:nvSpPr>
          <p:spPr bwMode="auto">
            <a:xfrm>
              <a:off x="11034182" y="4358095"/>
              <a:ext cx="335548" cy="338232"/>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4"/>
            </a:solidFill>
            <a:ln w="9525">
              <a:noFill/>
              <a:round/>
              <a:headEnd/>
              <a:tailEnd/>
            </a:ln>
          </p:spPr>
          <p:txBody>
            <a:bodyPr anchor="ctr"/>
            <a:lstStyle/>
            <a:p>
              <a:pPr algn="ctr"/>
              <a:endParaRPr/>
            </a:p>
          </p:txBody>
        </p:sp>
        <p:sp>
          <p:nvSpPr>
            <p:cNvPr id="17" name="ïśḻiḍe">
              <a:extLst>
                <a:ext uri="{FF2B5EF4-FFF2-40B4-BE49-F238E27FC236}">
                  <a16:creationId xmlns="" xmlns:a16="http://schemas.microsoft.com/office/drawing/2014/main" id="{5D978A7E-44C9-4038-9D9D-B37CACBC6E3B}"/>
                </a:ext>
              </a:extLst>
            </p:cNvPr>
            <p:cNvSpPr txBox="1"/>
            <p:nvPr/>
          </p:nvSpPr>
          <p:spPr bwMode="auto">
            <a:xfrm>
              <a:off x="7726134" y="4181249"/>
              <a:ext cx="3228811" cy="309958"/>
            </a:xfrm>
            <a:prstGeom prst="rect">
              <a:avLst/>
            </a:prstGeom>
            <a:noFill/>
            <a:extLst/>
          </p:spPr>
          <p:txBody>
            <a:bodyPr wrap="none" lIns="90000" tIns="46800" rIns="90000" bIns="46800" anchor="ctr" anchorCtr="0">
              <a:normAutofit/>
            </a:bodyPr>
            <a:lstStyle/>
            <a:p>
              <a:pPr algn="r" latinLnBrk="0"/>
              <a:r>
                <a:rPr lang="en-US" altLang="zh-CN" sz="1400" b="1" dirty="0">
                  <a:effectLst/>
                </a:rPr>
                <a:t>Text Here</a:t>
              </a:r>
              <a:endParaRPr lang="zh-CN" altLang="en-US" sz="1400" b="1" dirty="0">
                <a:effectLst/>
              </a:endParaRPr>
            </a:p>
          </p:txBody>
        </p:sp>
        <p:sp>
          <p:nvSpPr>
            <p:cNvPr id="18" name="iś1ïḓè">
              <a:extLst>
                <a:ext uri="{FF2B5EF4-FFF2-40B4-BE49-F238E27FC236}">
                  <a16:creationId xmlns="" xmlns:a16="http://schemas.microsoft.com/office/drawing/2014/main" id="{15E4DA83-FBF5-4409-9CE7-C12F33B7C280}"/>
                </a:ext>
              </a:extLst>
            </p:cNvPr>
            <p:cNvSpPr txBox="1"/>
            <p:nvPr/>
          </p:nvSpPr>
          <p:spPr bwMode="auto">
            <a:xfrm>
              <a:off x="7726134" y="4491207"/>
              <a:ext cx="3228811" cy="400701"/>
            </a:xfrm>
            <a:prstGeom prst="rect">
              <a:avLst/>
            </a:prstGeom>
            <a:noFill/>
            <a:extLst/>
          </p:spPr>
          <p:txBody>
            <a:bodyPr wrap="square" lIns="90000" tIns="46800" rIns="90000" bIns="46800" anchor="t" anchorCtr="0">
              <a:normAutofit/>
            </a:bodyPr>
            <a:lstStyle/>
            <a:p>
              <a:pPr algn="r">
                <a:lnSpc>
                  <a:spcPct val="120000"/>
                </a:lnSpc>
              </a:pPr>
              <a:r>
                <a:rPr lang="en-US" altLang="zh-CN" sz="1000" dirty="0"/>
                <a:t>Copy paste fonts. Choose the only option to retain text.</a:t>
              </a:r>
            </a:p>
          </p:txBody>
        </p:sp>
        <p:sp>
          <p:nvSpPr>
            <p:cNvPr id="19" name="íś1iḑè">
              <a:extLst>
                <a:ext uri="{FF2B5EF4-FFF2-40B4-BE49-F238E27FC236}">
                  <a16:creationId xmlns="" xmlns:a16="http://schemas.microsoft.com/office/drawing/2014/main" id="{6E0AE02D-9A75-4840-8973-AB8AC42853D4}"/>
                </a:ext>
              </a:extLst>
            </p:cNvPr>
            <p:cNvSpPr/>
            <p:nvPr/>
          </p:nvSpPr>
          <p:spPr bwMode="auto">
            <a:xfrm>
              <a:off x="11034182" y="5236945"/>
              <a:ext cx="335548" cy="338232"/>
            </a:xfrm>
            <a:custGeom>
              <a:avLst/>
              <a:gdLst/>
              <a:ahLst/>
              <a:cxnLst>
                <a:cxn ang="0">
                  <a:pos x="58" y="47"/>
                </a:cxn>
                <a:cxn ang="0">
                  <a:pos x="47" y="58"/>
                </a:cxn>
                <a:cxn ang="0">
                  <a:pos x="11" y="58"/>
                </a:cxn>
                <a:cxn ang="0">
                  <a:pos x="0" y="47"/>
                </a:cxn>
                <a:cxn ang="0">
                  <a:pos x="0" y="10"/>
                </a:cxn>
                <a:cxn ang="0">
                  <a:pos x="11" y="0"/>
                </a:cxn>
                <a:cxn ang="0">
                  <a:pos x="47" y="0"/>
                </a:cxn>
                <a:cxn ang="0">
                  <a:pos x="58" y="10"/>
                </a:cxn>
                <a:cxn ang="0">
                  <a:pos x="58" y="47"/>
                </a:cxn>
                <a:cxn ang="0">
                  <a:pos x="49" y="21"/>
                </a:cxn>
                <a:cxn ang="0">
                  <a:pos x="49" y="17"/>
                </a:cxn>
                <a:cxn ang="0">
                  <a:pos x="45" y="13"/>
                </a:cxn>
                <a:cxn ang="0">
                  <a:pos x="42" y="13"/>
                </a:cxn>
                <a:cxn ang="0">
                  <a:pos x="24" y="31"/>
                </a:cxn>
                <a:cxn ang="0">
                  <a:pos x="16" y="23"/>
                </a:cxn>
                <a:cxn ang="0">
                  <a:pos x="13" y="23"/>
                </a:cxn>
                <a:cxn ang="0">
                  <a:pos x="9" y="27"/>
                </a:cxn>
                <a:cxn ang="0">
                  <a:pos x="9" y="30"/>
                </a:cxn>
                <a:cxn ang="0">
                  <a:pos x="22" y="44"/>
                </a:cxn>
                <a:cxn ang="0">
                  <a:pos x="26" y="44"/>
                </a:cxn>
                <a:cxn ang="0">
                  <a:pos x="49" y="21"/>
                </a:cxn>
              </a:cxnLst>
              <a:rect l="0" t="0" r="r" b="b"/>
              <a:pathLst>
                <a:path w="58" h="58">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accent5"/>
            </a:solidFill>
            <a:ln w="9525">
              <a:noFill/>
              <a:round/>
              <a:headEnd/>
              <a:tailEnd/>
            </a:ln>
          </p:spPr>
          <p:txBody>
            <a:bodyPr anchor="ctr"/>
            <a:lstStyle/>
            <a:p>
              <a:pPr algn="ctr"/>
              <a:endParaRPr/>
            </a:p>
          </p:txBody>
        </p:sp>
        <p:sp>
          <p:nvSpPr>
            <p:cNvPr id="20" name="ï$ḷidê">
              <a:extLst>
                <a:ext uri="{FF2B5EF4-FFF2-40B4-BE49-F238E27FC236}">
                  <a16:creationId xmlns="" xmlns:a16="http://schemas.microsoft.com/office/drawing/2014/main" id="{607A32AD-D74D-4AF2-9F1C-E03AD384DD59}"/>
                </a:ext>
              </a:extLst>
            </p:cNvPr>
            <p:cNvSpPr txBox="1"/>
            <p:nvPr/>
          </p:nvSpPr>
          <p:spPr bwMode="auto">
            <a:xfrm>
              <a:off x="7726134" y="5136926"/>
              <a:ext cx="3228811" cy="309958"/>
            </a:xfrm>
            <a:prstGeom prst="rect">
              <a:avLst/>
            </a:prstGeom>
            <a:noFill/>
            <a:extLst/>
          </p:spPr>
          <p:txBody>
            <a:bodyPr wrap="none" lIns="90000" tIns="46800" rIns="90000" bIns="46800" anchor="ctr" anchorCtr="0">
              <a:normAutofit/>
            </a:bodyPr>
            <a:lstStyle/>
            <a:p>
              <a:pPr algn="r" latinLnBrk="0"/>
              <a:r>
                <a:rPr lang="en-US" altLang="zh-CN" sz="1400" b="1" dirty="0">
                  <a:effectLst/>
                </a:rPr>
                <a:t>Text Here</a:t>
              </a:r>
              <a:endParaRPr lang="zh-CN" altLang="en-US" sz="1400" b="1" dirty="0">
                <a:effectLst/>
              </a:endParaRPr>
            </a:p>
          </p:txBody>
        </p:sp>
        <p:sp>
          <p:nvSpPr>
            <p:cNvPr id="21" name="ïśḷiḓe">
              <a:extLst>
                <a:ext uri="{FF2B5EF4-FFF2-40B4-BE49-F238E27FC236}">
                  <a16:creationId xmlns="" xmlns:a16="http://schemas.microsoft.com/office/drawing/2014/main" id="{07C20ACE-F0C5-4D2E-A9BE-6D246F0AE362}"/>
                </a:ext>
              </a:extLst>
            </p:cNvPr>
            <p:cNvSpPr txBox="1"/>
            <p:nvPr/>
          </p:nvSpPr>
          <p:spPr bwMode="auto">
            <a:xfrm>
              <a:off x="7726134" y="5446884"/>
              <a:ext cx="3228811" cy="400701"/>
            </a:xfrm>
            <a:prstGeom prst="rect">
              <a:avLst/>
            </a:prstGeom>
            <a:noFill/>
            <a:extLst/>
          </p:spPr>
          <p:txBody>
            <a:bodyPr wrap="square" lIns="90000" tIns="46800" rIns="90000" bIns="46800" anchor="t" anchorCtr="0">
              <a:normAutofit/>
            </a:bodyPr>
            <a:lstStyle/>
            <a:p>
              <a:pPr algn="r">
                <a:lnSpc>
                  <a:spcPct val="120000"/>
                </a:lnSpc>
              </a:pPr>
              <a:r>
                <a:rPr lang="en-US" altLang="zh-CN" sz="1000" dirty="0"/>
                <a:t>Copy paste fonts. Choose the only option to retain text.</a:t>
              </a:r>
            </a:p>
          </p:txBody>
        </p:sp>
      </p:grpSp>
    </p:spTree>
    <p:extLst>
      <p:ext uri="{BB962C8B-B14F-4D97-AF65-F5344CB8AC3E}">
        <p14:creationId xmlns:p14="http://schemas.microsoft.com/office/powerpoint/2010/main" val="22433030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D28A4DE6-CC58-47DF-A4F8-451A92F65A96}"/>
              </a:ext>
            </a:extLst>
          </p:cNvPr>
          <p:cNvSpPr/>
          <p:nvPr/>
        </p:nvSpPr>
        <p:spPr>
          <a:xfrm>
            <a:off x="673100" y="3063875"/>
            <a:ext cx="11518900"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 xmlns:a16="http://schemas.microsoft.com/office/drawing/2014/main" id="{3056E354-F9D2-4055-B74C-688A680D3D5B}"/>
              </a:ext>
            </a:extLst>
          </p:cNvPr>
          <p:cNvSpPr/>
          <p:nvPr/>
        </p:nvSpPr>
        <p:spPr>
          <a:xfrm>
            <a:off x="673100" y="2073275"/>
            <a:ext cx="11518900" cy="860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 xmlns:a16="http://schemas.microsoft.com/office/drawing/2014/main" id="{36117ADB-F684-40C7-9A56-6A8798921C16}"/>
              </a:ext>
            </a:extLst>
          </p:cNvPr>
          <p:cNvSpPr txBox="1"/>
          <p:nvPr/>
        </p:nvSpPr>
        <p:spPr>
          <a:xfrm>
            <a:off x="10024833" y="2063846"/>
            <a:ext cx="1490352" cy="1739707"/>
          </a:xfrm>
          <a:prstGeom prst="rect">
            <a:avLst/>
          </a:prstGeom>
          <a:noFill/>
        </p:spPr>
        <p:txBody>
          <a:bodyPr wrap="none" rtlCol="0">
            <a:prstTxWarp prst="textPlain">
              <a:avLst/>
            </a:prstTxWarp>
            <a:spAutoFit/>
          </a:bodyPr>
          <a:lstStyle/>
          <a:p>
            <a:r>
              <a:rPr lang="en-US" altLang="zh-CN" dirty="0">
                <a:solidFill>
                  <a:srgbClr val="08071F"/>
                </a:solidFill>
                <a:latin typeface="Impact" panose="020B0806030902050204" pitchFamily="34" charset="0"/>
              </a:rPr>
              <a:t>03</a:t>
            </a:r>
            <a:endParaRPr lang="zh-CN" altLang="en-US" dirty="0">
              <a:solidFill>
                <a:srgbClr val="08071F"/>
              </a:solidFill>
              <a:latin typeface="Impact" panose="020B0806030902050204" pitchFamily="34" charset="0"/>
            </a:endParaRPr>
          </a:p>
        </p:txBody>
      </p:sp>
      <p:sp>
        <p:nvSpPr>
          <p:cNvPr id="21" name="标题 4">
            <a:extLst>
              <a:ext uri="{FF2B5EF4-FFF2-40B4-BE49-F238E27FC236}">
                <a16:creationId xmlns="" xmlns:a16="http://schemas.microsoft.com/office/drawing/2014/main" id="{E65B4888-DF6D-4095-9092-BC8F4B0A541C}"/>
              </a:ext>
            </a:extLst>
          </p:cNvPr>
          <p:cNvSpPr>
            <a:spLocks noGrp="1"/>
          </p:cNvSpPr>
          <p:nvPr>
            <p:ph type="title"/>
          </p:nvPr>
        </p:nvSpPr>
        <p:spPr/>
        <p:txBody>
          <a:bodyPr/>
          <a:lstStyle/>
          <a:p>
            <a:r>
              <a:rPr lang="en-US" altLang="zh-CN"/>
              <a:t>Section Header Here</a:t>
            </a:r>
            <a:endParaRPr lang="zh-CN" altLang="en-US" dirty="0"/>
          </a:p>
        </p:txBody>
      </p:sp>
      <p:sp>
        <p:nvSpPr>
          <p:cNvPr id="22" name="文本占位符 5">
            <a:extLst>
              <a:ext uri="{FF2B5EF4-FFF2-40B4-BE49-F238E27FC236}">
                <a16:creationId xmlns="" xmlns:a16="http://schemas.microsoft.com/office/drawing/2014/main" id="{1B212A2A-6089-4089-BF09-FB983CC22256}"/>
              </a:ext>
            </a:extLst>
          </p:cNvPr>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Tree>
    <p:extLst>
      <p:ext uri="{BB962C8B-B14F-4D97-AF65-F5344CB8AC3E}">
        <p14:creationId xmlns:p14="http://schemas.microsoft.com/office/powerpoint/2010/main" val="38224703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CB26BA1-A8E1-4965-AFAB-83CCD2DE96D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3C61A1F2-6195-48D9-B9B1-C8BAF4890B4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87B14005-BDA0-4658-8E25-65EAD992740F}"/>
              </a:ext>
            </a:extLst>
          </p:cNvPr>
          <p:cNvSpPr>
            <a:spLocks noGrp="1"/>
          </p:cNvSpPr>
          <p:nvPr>
            <p:ph type="sldNum" sz="quarter" idx="12"/>
          </p:nvPr>
        </p:nvSpPr>
        <p:spPr/>
        <p:txBody>
          <a:bodyPr/>
          <a:lstStyle/>
          <a:p>
            <a:fld id="{5DD3DB80-B894-403A-B48E-6FDC1A72010E}" type="slidenum">
              <a:rPr lang="zh-CN" altLang="en-US" smtClean="0"/>
              <a:pPr/>
              <a:t>45</a:t>
            </a:fld>
            <a:endParaRPr lang="zh-CN" altLang="en-US"/>
          </a:p>
        </p:txBody>
      </p:sp>
      <p:grpSp>
        <p:nvGrpSpPr>
          <p:cNvPr id="5" name="9002b3b7-fc99-4c03-a52d-c5328b75f1c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CE0056A6-DF1E-4317-A85D-C161DE88B2B8}"/>
              </a:ext>
            </a:extLst>
          </p:cNvPr>
          <p:cNvGrpSpPr>
            <a:grpSpLocks noChangeAspect="1"/>
          </p:cNvGrpSpPr>
          <p:nvPr>
            <p:custDataLst>
              <p:tags r:id="rId1"/>
            </p:custDataLst>
          </p:nvPr>
        </p:nvGrpSpPr>
        <p:grpSpPr>
          <a:xfrm>
            <a:off x="662500" y="1894583"/>
            <a:ext cx="10866583" cy="3489892"/>
            <a:chOff x="662500" y="1894583"/>
            <a:chExt cx="10866583" cy="3489892"/>
          </a:xfrm>
        </p:grpSpPr>
        <p:sp>
          <p:nvSpPr>
            <p:cNvPr id="6" name="ïṩḷïḋê">
              <a:extLst>
                <a:ext uri="{FF2B5EF4-FFF2-40B4-BE49-F238E27FC236}">
                  <a16:creationId xmlns="" xmlns:a16="http://schemas.microsoft.com/office/drawing/2014/main" id="{C1C89D93-A1CD-4AE3-B1FF-3E038B40F6CB}"/>
                </a:ext>
              </a:extLst>
            </p:cNvPr>
            <p:cNvSpPr/>
            <p:nvPr/>
          </p:nvSpPr>
          <p:spPr bwMode="auto">
            <a:xfrm rot="5400000">
              <a:off x="630293" y="2315778"/>
              <a:ext cx="3066563" cy="2765000"/>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blipFill dpi="0" rotWithShape="0">
              <a:blip r:embed="rId3"/>
              <a:srcRect/>
              <a:stretch>
                <a:fillRect l="-18125" t="-38" r="-17975" b="-38"/>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lt1"/>
                </a:solidFill>
              </a:endParaRPr>
            </a:p>
          </p:txBody>
        </p:sp>
        <p:sp>
          <p:nvSpPr>
            <p:cNvPr id="7" name="íṩḷíďe">
              <a:extLst>
                <a:ext uri="{FF2B5EF4-FFF2-40B4-BE49-F238E27FC236}">
                  <a16:creationId xmlns="" xmlns:a16="http://schemas.microsoft.com/office/drawing/2014/main" id="{7DF3DC84-CF4B-490D-8B95-9F0DE57F5E2E}"/>
                </a:ext>
              </a:extLst>
            </p:cNvPr>
            <p:cNvSpPr/>
            <p:nvPr/>
          </p:nvSpPr>
          <p:spPr bwMode="auto">
            <a:xfrm rot="5400000">
              <a:off x="481377" y="2201215"/>
              <a:ext cx="3364383" cy="300213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9525" cap="flat">
              <a:solidFill>
                <a:schemeClr val="bg1">
                  <a:lumMod val="75000"/>
                </a:schemeClr>
              </a:solidFill>
              <a:prstDash val="solid"/>
              <a:miter lim="800000"/>
            </a:ln>
          </p:spPr>
          <p:txBody>
            <a:bodyPr vert="horz" wrap="square" lIns="121717" tIns="60856" rIns="121717" bIns="60856" numCol="1" anchor="t" anchorCtr="0" compatLnSpc="1"/>
            <a:lstStyle/>
            <a:p>
              <a:pPr defTabSz="1216967">
                <a:defRPr/>
              </a:pPr>
              <a:endParaRPr lang="zh-CN" altLang="en-US" sz="1707" kern="0">
                <a:solidFill>
                  <a:sysClr val="windowText" lastClr="000000"/>
                </a:solidFill>
              </a:endParaRPr>
            </a:p>
          </p:txBody>
        </p:sp>
        <p:sp>
          <p:nvSpPr>
            <p:cNvPr id="8" name="î$ľíďê">
              <a:extLst>
                <a:ext uri="{FF2B5EF4-FFF2-40B4-BE49-F238E27FC236}">
                  <a16:creationId xmlns="" xmlns:a16="http://schemas.microsoft.com/office/drawing/2014/main" id="{875A2A39-29A3-433B-B5F4-5EEA8EF59C85}"/>
                </a:ext>
              </a:extLst>
            </p:cNvPr>
            <p:cNvSpPr/>
            <p:nvPr/>
          </p:nvSpPr>
          <p:spPr>
            <a:xfrm>
              <a:off x="2631580" y="2061926"/>
              <a:ext cx="570212" cy="570181"/>
            </a:xfrm>
            <a:prstGeom prst="ellipse">
              <a:avLst/>
            </a:prstGeom>
            <a:solidFill>
              <a:schemeClr val="accent1"/>
            </a:solidFill>
            <a:ln w="57150" cap="flat" cmpd="sng" algn="ctr">
              <a:solidFill>
                <a:schemeClr val="bg1"/>
              </a:solidFill>
              <a:prstDash val="solid"/>
            </a:ln>
            <a:effectLst/>
          </p:spPr>
          <p:txBody>
            <a:bodyPr lIns="91293" tIns="45646" rIns="91293" bIns="45646" rtlCol="0" anchor="ctr"/>
            <a:lstStyle/>
            <a:p>
              <a:pPr algn="ctr" defTabSz="1216967">
                <a:defRPr/>
              </a:pPr>
              <a:r>
                <a:rPr lang="en-US" altLang="zh-CN" sz="1707" b="1" kern="0" dirty="0">
                  <a:solidFill>
                    <a:sysClr val="window" lastClr="FFFFFF"/>
                  </a:solidFill>
                </a:rPr>
                <a:t>1</a:t>
              </a:r>
              <a:endParaRPr lang="zh-CN" altLang="en-US" sz="1707" b="1" kern="0" dirty="0">
                <a:solidFill>
                  <a:sysClr val="window" lastClr="FFFFFF"/>
                </a:solidFill>
              </a:endParaRPr>
            </a:p>
          </p:txBody>
        </p:sp>
        <p:cxnSp>
          <p:nvCxnSpPr>
            <p:cNvPr id="9" name="直接连接符 8">
              <a:extLst>
                <a:ext uri="{FF2B5EF4-FFF2-40B4-BE49-F238E27FC236}">
                  <a16:creationId xmlns="" xmlns:a16="http://schemas.microsoft.com/office/drawing/2014/main" id="{36478625-CD5B-4893-ACEB-0BFED8493D0B}"/>
                </a:ext>
              </a:extLst>
            </p:cNvPr>
            <p:cNvCxnSpPr>
              <a:cxnSpLocks/>
            </p:cNvCxnSpPr>
            <p:nvPr/>
          </p:nvCxnSpPr>
          <p:spPr>
            <a:xfrm>
              <a:off x="3201796" y="2347012"/>
              <a:ext cx="1994204"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10" name="直接连接符 9">
              <a:extLst>
                <a:ext uri="{FF2B5EF4-FFF2-40B4-BE49-F238E27FC236}">
                  <a16:creationId xmlns="" xmlns:a16="http://schemas.microsoft.com/office/drawing/2014/main" id="{F769E67C-D48C-44FA-9968-102092506931}"/>
                </a:ext>
              </a:extLst>
            </p:cNvPr>
            <p:cNvCxnSpPr/>
            <p:nvPr/>
          </p:nvCxnSpPr>
          <p:spPr>
            <a:xfrm>
              <a:off x="5196000" y="2110698"/>
              <a:ext cx="0" cy="472627"/>
            </a:xfrm>
            <a:prstGeom prst="line">
              <a:avLst/>
            </a:prstGeom>
            <a:noFill/>
            <a:ln w="9525" cap="flat" cmpd="sng" algn="ctr">
              <a:solidFill>
                <a:schemeClr val="bg1">
                  <a:lumMod val="65000"/>
                </a:schemeClr>
              </a:solidFill>
              <a:prstDash val="sysDot"/>
              <a:headEnd type="none" w="med" len="med"/>
              <a:tailEnd type="none" w="med" len="med"/>
            </a:ln>
            <a:effectLst/>
          </p:spPr>
        </p:cxnSp>
        <p:sp>
          <p:nvSpPr>
            <p:cNvPr id="11" name="ïsľidê">
              <a:extLst>
                <a:ext uri="{FF2B5EF4-FFF2-40B4-BE49-F238E27FC236}">
                  <a16:creationId xmlns="" xmlns:a16="http://schemas.microsoft.com/office/drawing/2014/main" id="{3F3FCC90-712F-4341-9998-865BC6604ED3}"/>
                </a:ext>
              </a:extLst>
            </p:cNvPr>
            <p:cNvSpPr/>
            <p:nvPr/>
          </p:nvSpPr>
          <p:spPr>
            <a:xfrm>
              <a:off x="3351000" y="3413188"/>
              <a:ext cx="570212" cy="570181"/>
            </a:xfrm>
            <a:prstGeom prst="ellipse">
              <a:avLst/>
            </a:prstGeom>
            <a:solidFill>
              <a:schemeClr val="accent1"/>
            </a:solidFill>
            <a:ln w="57150" cap="flat" cmpd="sng" algn="ctr">
              <a:solidFill>
                <a:schemeClr val="bg1"/>
              </a:solidFill>
              <a:prstDash val="solid"/>
            </a:ln>
            <a:effectLst/>
          </p:spPr>
          <p:txBody>
            <a:bodyPr lIns="91293" tIns="45646" rIns="91293" bIns="45646" rtlCol="0" anchor="ctr"/>
            <a:lstStyle/>
            <a:p>
              <a:pPr algn="ctr" defTabSz="1216967">
                <a:defRPr/>
              </a:pPr>
              <a:r>
                <a:rPr lang="en-US" altLang="zh-CN" sz="1707" b="1" kern="0" dirty="0">
                  <a:solidFill>
                    <a:sysClr val="window" lastClr="FFFFFF"/>
                  </a:solidFill>
                </a:rPr>
                <a:t>2</a:t>
              </a:r>
              <a:endParaRPr lang="zh-CN" altLang="en-US" sz="1707" b="1" kern="0" dirty="0">
                <a:solidFill>
                  <a:sysClr val="window" lastClr="FFFFFF"/>
                </a:solidFill>
              </a:endParaRPr>
            </a:p>
          </p:txBody>
        </p:sp>
        <p:cxnSp>
          <p:nvCxnSpPr>
            <p:cNvPr id="12" name="直接连接符 11">
              <a:extLst>
                <a:ext uri="{FF2B5EF4-FFF2-40B4-BE49-F238E27FC236}">
                  <a16:creationId xmlns="" xmlns:a16="http://schemas.microsoft.com/office/drawing/2014/main" id="{B7EDE269-F2B4-4103-A800-0E5771E56CE8}"/>
                </a:ext>
              </a:extLst>
            </p:cNvPr>
            <p:cNvCxnSpPr>
              <a:cxnSpLocks/>
            </p:cNvCxnSpPr>
            <p:nvPr/>
          </p:nvCxnSpPr>
          <p:spPr>
            <a:xfrm>
              <a:off x="3927316" y="3698270"/>
              <a:ext cx="2528684" cy="0"/>
            </a:xfrm>
            <a:prstGeom prst="line">
              <a:avLst/>
            </a:prstGeom>
            <a:noFill/>
            <a:ln w="6350" cap="flat" cmpd="sng" algn="ctr">
              <a:solidFill>
                <a:schemeClr val="bg1">
                  <a:lumMod val="65000"/>
                </a:schemeClr>
              </a:solidFill>
              <a:prstDash val="sysDot"/>
              <a:headEnd type="none" w="med" len="med"/>
              <a:tailEnd type="none" w="med" len="med"/>
            </a:ln>
            <a:effectLst/>
          </p:spPr>
        </p:cxnSp>
        <p:cxnSp>
          <p:nvCxnSpPr>
            <p:cNvPr id="13" name="直接连接符 12">
              <a:extLst>
                <a:ext uri="{FF2B5EF4-FFF2-40B4-BE49-F238E27FC236}">
                  <a16:creationId xmlns="" xmlns:a16="http://schemas.microsoft.com/office/drawing/2014/main" id="{63E36CD2-64BB-450F-A504-BA6EE45A9BE9}"/>
                </a:ext>
              </a:extLst>
            </p:cNvPr>
            <p:cNvCxnSpPr/>
            <p:nvPr/>
          </p:nvCxnSpPr>
          <p:spPr>
            <a:xfrm>
              <a:off x="6456000" y="3461956"/>
              <a:ext cx="0" cy="472627"/>
            </a:xfrm>
            <a:prstGeom prst="line">
              <a:avLst/>
            </a:prstGeom>
            <a:noFill/>
            <a:ln w="6350" cap="flat" cmpd="sng" algn="ctr">
              <a:solidFill>
                <a:schemeClr val="bg1">
                  <a:lumMod val="65000"/>
                </a:schemeClr>
              </a:solidFill>
              <a:prstDash val="sysDot"/>
              <a:headEnd type="none" w="med" len="med"/>
              <a:tailEnd type="none" w="med" len="med"/>
            </a:ln>
            <a:effectLst/>
          </p:spPr>
        </p:cxnSp>
        <p:sp>
          <p:nvSpPr>
            <p:cNvPr id="14" name="íŝḻíḍê">
              <a:extLst>
                <a:ext uri="{FF2B5EF4-FFF2-40B4-BE49-F238E27FC236}">
                  <a16:creationId xmlns="" xmlns:a16="http://schemas.microsoft.com/office/drawing/2014/main" id="{CF4E10D8-7933-40B3-AE0F-8C7A6EC9236B}"/>
                </a:ext>
              </a:extLst>
            </p:cNvPr>
            <p:cNvSpPr/>
            <p:nvPr/>
          </p:nvSpPr>
          <p:spPr>
            <a:xfrm>
              <a:off x="2613922" y="4764450"/>
              <a:ext cx="570212" cy="570181"/>
            </a:xfrm>
            <a:prstGeom prst="ellipse">
              <a:avLst/>
            </a:prstGeom>
            <a:solidFill>
              <a:schemeClr val="accent1"/>
            </a:solidFill>
            <a:ln w="57150" cap="flat" cmpd="sng" algn="ctr">
              <a:solidFill>
                <a:schemeClr val="bg1"/>
              </a:solidFill>
              <a:prstDash val="solid"/>
            </a:ln>
            <a:effectLst/>
          </p:spPr>
          <p:txBody>
            <a:bodyPr lIns="91293" tIns="45646" rIns="91293" bIns="45646" rtlCol="0" anchor="ctr"/>
            <a:lstStyle/>
            <a:p>
              <a:pPr algn="ctr" defTabSz="1216967">
                <a:defRPr/>
              </a:pPr>
              <a:r>
                <a:rPr lang="en-US" altLang="zh-CN" sz="1707" b="1" kern="0" dirty="0">
                  <a:solidFill>
                    <a:sysClr val="window" lastClr="FFFFFF"/>
                  </a:solidFill>
                </a:rPr>
                <a:t>3</a:t>
              </a:r>
              <a:endParaRPr lang="zh-CN" altLang="en-US" sz="1707" b="1" kern="0" dirty="0">
                <a:solidFill>
                  <a:sysClr val="window" lastClr="FFFFFF"/>
                </a:solidFill>
              </a:endParaRPr>
            </a:p>
          </p:txBody>
        </p:sp>
        <p:sp>
          <p:nvSpPr>
            <p:cNvPr id="15" name="îsļíḋê">
              <a:extLst>
                <a:ext uri="{FF2B5EF4-FFF2-40B4-BE49-F238E27FC236}">
                  <a16:creationId xmlns="" xmlns:a16="http://schemas.microsoft.com/office/drawing/2014/main" id="{3E4F2091-A0D6-418D-B224-058DB1B00223}"/>
                </a:ext>
              </a:extLst>
            </p:cNvPr>
            <p:cNvSpPr txBox="1"/>
            <p:nvPr/>
          </p:nvSpPr>
          <p:spPr bwMode="auto">
            <a:xfrm>
              <a:off x="3246124" y="1894583"/>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16" name="îS1íďê">
              <a:extLst>
                <a:ext uri="{FF2B5EF4-FFF2-40B4-BE49-F238E27FC236}">
                  <a16:creationId xmlns="" xmlns:a16="http://schemas.microsoft.com/office/drawing/2014/main" id="{A4CE5C66-89CA-45D5-9BCA-FA8F7772FDAE}"/>
                </a:ext>
              </a:extLst>
            </p:cNvPr>
            <p:cNvSpPr txBox="1"/>
            <p:nvPr/>
          </p:nvSpPr>
          <p:spPr bwMode="auto">
            <a:xfrm>
              <a:off x="4238884" y="3256468"/>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cxnSp>
          <p:nvCxnSpPr>
            <p:cNvPr id="17" name="直接连接符 16">
              <a:extLst>
                <a:ext uri="{FF2B5EF4-FFF2-40B4-BE49-F238E27FC236}">
                  <a16:creationId xmlns="" xmlns:a16="http://schemas.microsoft.com/office/drawing/2014/main" id="{EE175E70-40AB-4D32-941F-7D88F0D00E34}"/>
                </a:ext>
              </a:extLst>
            </p:cNvPr>
            <p:cNvCxnSpPr>
              <a:cxnSpLocks/>
            </p:cNvCxnSpPr>
            <p:nvPr/>
          </p:nvCxnSpPr>
          <p:spPr>
            <a:xfrm>
              <a:off x="3154171" y="5024549"/>
              <a:ext cx="1994204" cy="0"/>
            </a:xfrm>
            <a:prstGeom prst="line">
              <a:avLst/>
            </a:prstGeom>
            <a:noFill/>
            <a:ln w="9525" cap="flat" cmpd="sng" algn="ctr">
              <a:solidFill>
                <a:schemeClr val="bg1">
                  <a:lumMod val="65000"/>
                </a:schemeClr>
              </a:solidFill>
              <a:prstDash val="sysDot"/>
              <a:headEnd type="none" w="med" len="med"/>
              <a:tailEnd type="none" w="med" len="med"/>
            </a:ln>
            <a:effectLst/>
          </p:spPr>
        </p:cxnSp>
        <p:cxnSp>
          <p:nvCxnSpPr>
            <p:cNvPr id="18" name="直接连接符 17">
              <a:extLst>
                <a:ext uri="{FF2B5EF4-FFF2-40B4-BE49-F238E27FC236}">
                  <a16:creationId xmlns="" xmlns:a16="http://schemas.microsoft.com/office/drawing/2014/main" id="{8685A109-AD81-422D-8F01-659CDDB694F2}"/>
                </a:ext>
              </a:extLst>
            </p:cNvPr>
            <p:cNvCxnSpPr/>
            <p:nvPr/>
          </p:nvCxnSpPr>
          <p:spPr>
            <a:xfrm>
              <a:off x="5148375" y="4788235"/>
              <a:ext cx="0" cy="472627"/>
            </a:xfrm>
            <a:prstGeom prst="line">
              <a:avLst/>
            </a:prstGeom>
            <a:noFill/>
            <a:ln w="9525" cap="flat" cmpd="sng" algn="ctr">
              <a:solidFill>
                <a:schemeClr val="bg1">
                  <a:lumMod val="65000"/>
                </a:schemeClr>
              </a:solidFill>
              <a:prstDash val="sysDot"/>
              <a:headEnd type="none" w="med" len="med"/>
              <a:tailEnd type="none" w="med" len="med"/>
            </a:ln>
            <a:effectLst/>
          </p:spPr>
        </p:cxnSp>
        <p:sp>
          <p:nvSpPr>
            <p:cNvPr id="19" name="iṡḻîďè">
              <a:extLst>
                <a:ext uri="{FF2B5EF4-FFF2-40B4-BE49-F238E27FC236}">
                  <a16:creationId xmlns="" xmlns:a16="http://schemas.microsoft.com/office/drawing/2014/main" id="{D97FE09E-30A1-42B4-B926-592378ECE701}"/>
                </a:ext>
              </a:extLst>
            </p:cNvPr>
            <p:cNvSpPr txBox="1"/>
            <p:nvPr/>
          </p:nvSpPr>
          <p:spPr bwMode="auto">
            <a:xfrm>
              <a:off x="3198499" y="4572120"/>
              <a:ext cx="1905548"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b">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sp>
          <p:nvSpPr>
            <p:cNvPr id="20" name="ïšļïḑê">
              <a:extLst>
                <a:ext uri="{FF2B5EF4-FFF2-40B4-BE49-F238E27FC236}">
                  <a16:creationId xmlns="" xmlns:a16="http://schemas.microsoft.com/office/drawing/2014/main" id="{42DB3A44-E958-4B88-A6D1-C94883D7445D}"/>
                </a:ext>
              </a:extLst>
            </p:cNvPr>
            <p:cNvSpPr/>
            <p:nvPr/>
          </p:nvSpPr>
          <p:spPr bwMode="auto">
            <a:xfrm>
              <a:off x="5334780" y="2007054"/>
              <a:ext cx="5037945" cy="6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21" name="îŝlïḍé">
              <a:extLst>
                <a:ext uri="{FF2B5EF4-FFF2-40B4-BE49-F238E27FC236}">
                  <a16:creationId xmlns="" xmlns:a16="http://schemas.microsoft.com/office/drawing/2014/main" id="{94062E6E-402B-4443-8E5F-3678DC38E4E0}"/>
                </a:ext>
              </a:extLst>
            </p:cNvPr>
            <p:cNvSpPr/>
            <p:nvPr/>
          </p:nvSpPr>
          <p:spPr bwMode="auto">
            <a:xfrm>
              <a:off x="6491138" y="3374642"/>
              <a:ext cx="5037945" cy="6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sp>
          <p:nvSpPr>
            <p:cNvPr id="22" name="ïS1ïḓé">
              <a:extLst>
                <a:ext uri="{FF2B5EF4-FFF2-40B4-BE49-F238E27FC236}">
                  <a16:creationId xmlns="" xmlns:a16="http://schemas.microsoft.com/office/drawing/2014/main" id="{570FA112-76A4-4C7C-AC46-7B20E54E856D}"/>
                </a:ext>
              </a:extLst>
            </p:cNvPr>
            <p:cNvSpPr/>
            <p:nvPr/>
          </p:nvSpPr>
          <p:spPr bwMode="auto">
            <a:xfrm>
              <a:off x="5162740" y="4688218"/>
              <a:ext cx="5037945" cy="625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en-US" altLang="zh-CN" sz="1100" dirty="0"/>
                <a:t>Copy paste fonts. Choose the only option to retain text. </a:t>
              </a:r>
            </a:p>
            <a:p>
              <a:pPr marL="171450" indent="-171450">
                <a:lnSpc>
                  <a:spcPct val="150000"/>
                </a:lnSpc>
                <a:buFont typeface="Arial" panose="020B0604020202020204" pitchFamily="34" charset="0"/>
                <a:buChar char="•"/>
              </a:pPr>
              <a:r>
                <a:rPr lang="en-US" altLang="zh-CN" sz="1100" dirty="0"/>
                <a:t>……</a:t>
              </a:r>
            </a:p>
          </p:txBody>
        </p:sp>
      </p:grpSp>
    </p:spTree>
    <p:extLst>
      <p:ext uri="{BB962C8B-B14F-4D97-AF65-F5344CB8AC3E}">
        <p14:creationId xmlns:p14="http://schemas.microsoft.com/office/powerpoint/2010/main" val="38602476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F9EB590F-9932-4A88-B449-0B33C734ED4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D97C6098-D58E-4A26-B688-B0175C863BB2}"/>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 xmlns:a16="http://schemas.microsoft.com/office/drawing/2014/main" id="{EEA298F5-5A29-4527-8F1A-A622390680F5}"/>
              </a:ext>
            </a:extLst>
          </p:cNvPr>
          <p:cNvSpPr>
            <a:spLocks noGrp="1"/>
          </p:cNvSpPr>
          <p:nvPr>
            <p:ph type="sldNum" sz="quarter" idx="12"/>
          </p:nvPr>
        </p:nvSpPr>
        <p:spPr/>
        <p:txBody>
          <a:bodyPr/>
          <a:lstStyle/>
          <a:p>
            <a:fld id="{5DD3DB80-B894-403A-B48E-6FDC1A72010E}" type="slidenum">
              <a:rPr lang="zh-CN" altLang="en-US" smtClean="0"/>
              <a:pPr/>
              <a:t>46</a:t>
            </a:fld>
            <a:endParaRPr lang="zh-CN" altLang="en-US"/>
          </a:p>
        </p:txBody>
      </p:sp>
      <p:grpSp>
        <p:nvGrpSpPr>
          <p:cNvPr id="5" name="311f4e3a-3ee7-457c-b621-80829db5ec0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86961057-CBAC-43DD-A770-64CA41100024}"/>
              </a:ext>
            </a:extLst>
          </p:cNvPr>
          <p:cNvGrpSpPr>
            <a:grpSpLocks noChangeAspect="1"/>
          </p:cNvGrpSpPr>
          <p:nvPr>
            <p:custDataLst>
              <p:tags r:id="rId1"/>
            </p:custDataLst>
          </p:nvPr>
        </p:nvGrpSpPr>
        <p:grpSpPr>
          <a:xfrm>
            <a:off x="756387" y="1123951"/>
            <a:ext cx="10762938" cy="4960049"/>
            <a:chOff x="756387" y="1123951"/>
            <a:chExt cx="10762938" cy="4960049"/>
          </a:xfrm>
        </p:grpSpPr>
        <p:grpSp>
          <p:nvGrpSpPr>
            <p:cNvPr id="6" name="iślïḋe">
              <a:extLst>
                <a:ext uri="{FF2B5EF4-FFF2-40B4-BE49-F238E27FC236}">
                  <a16:creationId xmlns="" xmlns:a16="http://schemas.microsoft.com/office/drawing/2014/main" id="{3D19E085-6CC1-40C0-8A39-426A17CEDE6E}"/>
                </a:ext>
              </a:extLst>
            </p:cNvPr>
            <p:cNvGrpSpPr/>
            <p:nvPr/>
          </p:nvGrpSpPr>
          <p:grpSpPr>
            <a:xfrm>
              <a:off x="5914873" y="1584000"/>
              <a:ext cx="5604452" cy="4127710"/>
              <a:chOff x="5914873" y="1854001"/>
              <a:chExt cx="5604452" cy="4127710"/>
            </a:xfrm>
          </p:grpSpPr>
          <p:sp>
            <p:nvSpPr>
              <p:cNvPr id="11" name="iṧliḋè">
                <a:extLst>
                  <a:ext uri="{FF2B5EF4-FFF2-40B4-BE49-F238E27FC236}">
                    <a16:creationId xmlns="" xmlns:a16="http://schemas.microsoft.com/office/drawing/2014/main" id="{7340650B-45C0-4791-9B6F-047FFF8ABF36}"/>
                  </a:ext>
                </a:extLst>
              </p:cNvPr>
              <p:cNvSpPr/>
              <p:nvPr/>
            </p:nvSpPr>
            <p:spPr>
              <a:xfrm flipV="1">
                <a:off x="6637198" y="5652359"/>
                <a:ext cx="4286725" cy="329352"/>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2" name="iSḻîḓê">
                <a:extLst>
                  <a:ext uri="{FF2B5EF4-FFF2-40B4-BE49-F238E27FC236}">
                    <a16:creationId xmlns="" xmlns:a16="http://schemas.microsoft.com/office/drawing/2014/main" id="{8759B5AB-9FFD-4486-B253-E9934B43A633}"/>
                  </a:ext>
                </a:extLst>
              </p:cNvPr>
              <p:cNvSpPr/>
              <p:nvPr/>
            </p:nvSpPr>
            <p:spPr>
              <a:xfrm rot="4599532" flipV="1">
                <a:off x="4135771" y="3633103"/>
                <a:ext cx="3824378" cy="266173"/>
              </a:xfrm>
              <a:prstGeom prst="round2SameRect">
                <a:avLst>
                  <a:gd name="adj1" fmla="val 50000"/>
                  <a:gd name="adj2" fmla="val 0"/>
                </a:avLst>
              </a:prstGeom>
              <a:solidFill>
                <a:schemeClr val="tx2">
                  <a:lumMod val="60000"/>
                  <a:lumOff val="4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3" name="işḻîdè">
                <a:extLst>
                  <a:ext uri="{FF2B5EF4-FFF2-40B4-BE49-F238E27FC236}">
                    <a16:creationId xmlns="" xmlns:a16="http://schemas.microsoft.com/office/drawing/2014/main" id="{9B76372D-858D-4F96-9AB1-EC930F485B39}"/>
                  </a:ext>
                </a:extLst>
              </p:cNvPr>
              <p:cNvSpPr/>
              <p:nvPr/>
            </p:nvSpPr>
            <p:spPr>
              <a:xfrm>
                <a:off x="6637198" y="3746341"/>
                <a:ext cx="1081297" cy="1081299"/>
              </a:xfrm>
              <a:prstGeom prst="ellipse">
                <a:avLst/>
              </a:prstGeom>
              <a:solidFill>
                <a:schemeClr val="accent4"/>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1100" b="1"/>
                  <a:t>Text here</a:t>
                </a:r>
                <a:endParaRPr lang="en-US" altLang="zh-CN" sz="1100" b="1" dirty="0"/>
              </a:p>
            </p:txBody>
          </p:sp>
          <p:sp>
            <p:nvSpPr>
              <p:cNvPr id="14" name="ïṡḻîďe">
                <a:extLst>
                  <a:ext uri="{FF2B5EF4-FFF2-40B4-BE49-F238E27FC236}">
                    <a16:creationId xmlns="" xmlns:a16="http://schemas.microsoft.com/office/drawing/2014/main" id="{11034764-847E-4258-8EA5-EF6C1B09B595}"/>
                  </a:ext>
                </a:extLst>
              </p:cNvPr>
              <p:cNvSpPr/>
              <p:nvPr/>
            </p:nvSpPr>
            <p:spPr>
              <a:xfrm>
                <a:off x="8069143" y="3966785"/>
                <a:ext cx="1433632" cy="1433634"/>
              </a:xfrm>
              <a:prstGeom prst="ellipse">
                <a:avLst/>
              </a:prstGeom>
              <a:solidFill>
                <a:schemeClr val="accent3"/>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1400" b="1"/>
                  <a:t>Text here</a:t>
                </a:r>
                <a:endParaRPr lang="en-US" altLang="zh-CN" sz="1400" b="1" dirty="0"/>
              </a:p>
            </p:txBody>
          </p:sp>
          <p:sp>
            <p:nvSpPr>
              <p:cNvPr id="15" name="íşlïḓe">
                <a:extLst>
                  <a:ext uri="{FF2B5EF4-FFF2-40B4-BE49-F238E27FC236}">
                    <a16:creationId xmlns="" xmlns:a16="http://schemas.microsoft.com/office/drawing/2014/main" id="{AF6D452F-603F-4772-AF7A-CD21EEABA96E}"/>
                  </a:ext>
                </a:extLst>
              </p:cNvPr>
              <p:cNvSpPr/>
              <p:nvPr/>
            </p:nvSpPr>
            <p:spPr>
              <a:xfrm>
                <a:off x="7314119" y="2187709"/>
                <a:ext cx="1676618" cy="1676622"/>
              </a:xfrm>
              <a:prstGeom prst="ellipse">
                <a:avLst/>
              </a:prstGeom>
              <a:solidFill>
                <a:schemeClr val="accent2"/>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1400" b="1"/>
                  <a:t>Text here</a:t>
                </a:r>
                <a:endParaRPr lang="en-US" altLang="zh-CN" sz="1400" b="1" dirty="0"/>
              </a:p>
            </p:txBody>
          </p:sp>
          <p:sp>
            <p:nvSpPr>
              <p:cNvPr id="16" name="íŝļiḋe">
                <a:extLst>
                  <a:ext uri="{FF2B5EF4-FFF2-40B4-BE49-F238E27FC236}">
                    <a16:creationId xmlns="" xmlns:a16="http://schemas.microsoft.com/office/drawing/2014/main" id="{C3C2CF76-FF13-4B4C-8EF1-01C6A15C70D9}"/>
                  </a:ext>
                </a:extLst>
              </p:cNvPr>
              <p:cNvSpPr/>
              <p:nvPr/>
            </p:nvSpPr>
            <p:spPr>
              <a:xfrm>
                <a:off x="9188376" y="2135909"/>
                <a:ext cx="2330949" cy="2330954"/>
              </a:xfrm>
              <a:prstGeom prst="ellipse">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r>
                  <a:rPr lang="en-US" altLang="zh-CN" sz="2000" b="1"/>
                  <a:t>Text here</a:t>
                </a:r>
                <a:endParaRPr lang="en-US" altLang="zh-CN" sz="2000" b="1" dirty="0"/>
              </a:p>
            </p:txBody>
          </p:sp>
          <p:sp>
            <p:nvSpPr>
              <p:cNvPr id="17" name="îṩḻide">
                <a:extLst>
                  <a:ext uri="{FF2B5EF4-FFF2-40B4-BE49-F238E27FC236}">
                    <a16:creationId xmlns="" xmlns:a16="http://schemas.microsoft.com/office/drawing/2014/main" id="{F27D46BD-6CDE-4268-9FAE-02F3521D5798}"/>
                  </a:ext>
                </a:extLst>
              </p:cNvPr>
              <p:cNvSpPr/>
              <p:nvPr/>
            </p:nvSpPr>
            <p:spPr>
              <a:xfrm>
                <a:off x="9830998" y="4647310"/>
                <a:ext cx="824602" cy="824602"/>
              </a:xfrm>
              <a:prstGeom prst="ellipse">
                <a:avLst/>
              </a:prstGeom>
              <a:solidFill>
                <a:schemeClr val="bg1">
                  <a:lumMod val="8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endParaRPr lang="en-US" altLang="zh-CN" sz="1100" b="1" dirty="0"/>
              </a:p>
            </p:txBody>
          </p:sp>
          <p:sp>
            <p:nvSpPr>
              <p:cNvPr id="18" name="iṡḷíḑè">
                <a:extLst>
                  <a:ext uri="{FF2B5EF4-FFF2-40B4-BE49-F238E27FC236}">
                    <a16:creationId xmlns="" xmlns:a16="http://schemas.microsoft.com/office/drawing/2014/main" id="{DCFBAA4D-2E9C-40CA-873B-316E3EC6310C}"/>
                  </a:ext>
                </a:extLst>
              </p:cNvPr>
              <p:cNvSpPr/>
              <p:nvPr/>
            </p:nvSpPr>
            <p:spPr>
              <a:xfrm>
                <a:off x="6240931" y="2531952"/>
                <a:ext cx="969494" cy="969494"/>
              </a:xfrm>
              <a:prstGeom prst="ellipse">
                <a:avLst/>
              </a:prstGeom>
              <a:solidFill>
                <a:schemeClr val="tx2">
                  <a:lumMod val="20000"/>
                  <a:lumOff val="8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none" lIns="90000" tIns="46800" rIns="90000" bIns="46800" anchor="ctr">
                <a:normAutofit/>
              </a:bodyPr>
              <a:lstStyle/>
              <a:p>
                <a:pPr algn="ctr">
                  <a:spcBef>
                    <a:spcPct val="0"/>
                  </a:spcBef>
                </a:pPr>
                <a:endParaRPr lang="en-US" altLang="zh-CN" sz="1100" b="1" dirty="0"/>
              </a:p>
            </p:txBody>
          </p:sp>
        </p:grpSp>
        <p:cxnSp>
          <p:nvCxnSpPr>
            <p:cNvPr id="7" name="直接连接符 6">
              <a:extLst>
                <a:ext uri="{FF2B5EF4-FFF2-40B4-BE49-F238E27FC236}">
                  <a16:creationId xmlns="" xmlns:a16="http://schemas.microsoft.com/office/drawing/2014/main" id="{9A33A229-F34C-4649-B3F7-435FA3D57E07}"/>
                </a:ext>
              </a:extLst>
            </p:cNvPr>
            <p:cNvCxnSpPr/>
            <p:nvPr/>
          </p:nvCxnSpPr>
          <p:spPr>
            <a:xfrm>
              <a:off x="831000" y="1123951"/>
              <a:ext cx="0" cy="4960049"/>
            </a:xfrm>
            <a:prstGeom prst="line">
              <a:avLst/>
            </a:prstGeom>
            <a:ln w="3175" cap="rnd">
              <a:solidFill>
                <a:schemeClr val="bg1">
                  <a:lumMod val="7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nvGrpSpPr>
            <p:cNvPr id="8" name="işḷïdé">
              <a:extLst>
                <a:ext uri="{FF2B5EF4-FFF2-40B4-BE49-F238E27FC236}">
                  <a16:creationId xmlns="" xmlns:a16="http://schemas.microsoft.com/office/drawing/2014/main" id="{9E5FB49A-6A7A-4347-9ACC-11B188CE0912}"/>
                </a:ext>
              </a:extLst>
            </p:cNvPr>
            <p:cNvGrpSpPr/>
            <p:nvPr/>
          </p:nvGrpSpPr>
          <p:grpSpPr>
            <a:xfrm>
              <a:off x="756387" y="3032121"/>
              <a:ext cx="4497085" cy="793758"/>
              <a:chOff x="756387" y="1123951"/>
              <a:chExt cx="4497085" cy="793758"/>
            </a:xfrm>
          </p:grpSpPr>
          <p:sp>
            <p:nvSpPr>
              <p:cNvPr id="9" name="ïṡlîḍé">
                <a:extLst>
                  <a:ext uri="{FF2B5EF4-FFF2-40B4-BE49-F238E27FC236}">
                    <a16:creationId xmlns="" xmlns:a16="http://schemas.microsoft.com/office/drawing/2014/main" id="{92068C61-6847-4C07-AE2F-943B685CC089}"/>
                  </a:ext>
                </a:extLst>
              </p:cNvPr>
              <p:cNvSpPr txBox="1"/>
              <p:nvPr/>
            </p:nvSpPr>
            <p:spPr>
              <a:xfrm>
                <a:off x="980225" y="1123951"/>
                <a:ext cx="4273247" cy="793758"/>
              </a:xfrm>
              <a:prstGeom prst="rect">
                <a:avLst/>
              </a:prstGeom>
              <a:noFill/>
            </p:spPr>
            <p:txBody>
              <a:bodyPr wrap="square" lIns="90000" tIns="46800" rIns="90000" bIns="46800" rtlCol="0" anchor="ctr">
                <a:normAutofit/>
              </a:bodyPr>
              <a:lstStyle/>
              <a:p>
                <a:pPr marL="171450" indent="-171450">
                  <a:lnSpc>
                    <a:spcPct val="150000"/>
                  </a:lnSpc>
                  <a:buFont typeface="Arial" panose="020B0604020202020204" pitchFamily="34" charset="0"/>
                  <a:buChar char="•"/>
                </a:pPr>
                <a:r>
                  <a:rPr lang="en-US" altLang="zh-CN" sz="1000"/>
                  <a:t>Supporting text here.</a:t>
                </a:r>
                <a:br>
                  <a:rPr lang="en-US" altLang="zh-CN" sz="1000"/>
                </a:br>
                <a:r>
                  <a:rPr lang="en-US" altLang="zh-CN" sz="1000"/>
                  <a:t>When you copy &amp; paste, choose "keep text only" option.</a:t>
                </a:r>
                <a:endParaRPr lang="en-US" altLang="zh-CN" sz="1000" dirty="0"/>
              </a:p>
            </p:txBody>
          </p:sp>
          <p:sp>
            <p:nvSpPr>
              <p:cNvPr id="10" name="îṥḷiḑe">
                <a:extLst>
                  <a:ext uri="{FF2B5EF4-FFF2-40B4-BE49-F238E27FC236}">
                    <a16:creationId xmlns="" xmlns:a16="http://schemas.microsoft.com/office/drawing/2014/main" id="{2EDF9F11-D9C3-4209-B6F6-3A0A12C3781F}"/>
                  </a:ext>
                </a:extLst>
              </p:cNvPr>
              <p:cNvSpPr/>
              <p:nvPr/>
            </p:nvSpPr>
            <p:spPr bwMode="auto">
              <a:xfrm>
                <a:off x="756387" y="1446218"/>
                <a:ext cx="149225" cy="149225"/>
              </a:xfrm>
              <a:prstGeom prst="ellipse">
                <a:avLst/>
              </a:prstGeom>
              <a:solidFill>
                <a:schemeClr val="accent1"/>
              </a:solidFill>
              <a:ln w="38100">
                <a:solidFill>
                  <a:schemeClr val="bg1"/>
                </a:solid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grpSp>
    </p:spTree>
    <p:extLst>
      <p:ext uri="{BB962C8B-B14F-4D97-AF65-F5344CB8AC3E}">
        <p14:creationId xmlns:p14="http://schemas.microsoft.com/office/powerpoint/2010/main" val="88772550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2C127569-220F-43E6-9385-4BC11A1A484F}"/>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57F94EBC-578C-4694-B487-22CFF7EA6277}"/>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 xmlns:a16="http://schemas.microsoft.com/office/drawing/2014/main" id="{94C71273-F7AE-4AA3-AC7F-5B5C815E82C1}"/>
              </a:ext>
            </a:extLst>
          </p:cNvPr>
          <p:cNvSpPr>
            <a:spLocks noGrp="1"/>
          </p:cNvSpPr>
          <p:nvPr>
            <p:ph type="sldNum" sz="quarter" idx="12"/>
          </p:nvPr>
        </p:nvSpPr>
        <p:spPr/>
        <p:txBody>
          <a:bodyPr/>
          <a:lstStyle/>
          <a:p>
            <a:fld id="{5DD3DB80-B894-403A-B48E-6FDC1A72010E}" type="slidenum">
              <a:rPr lang="zh-CN" altLang="en-US" smtClean="0"/>
              <a:pPr/>
              <a:t>47</a:t>
            </a:fld>
            <a:endParaRPr lang="zh-CN" altLang="en-US"/>
          </a:p>
        </p:txBody>
      </p:sp>
      <p:grpSp>
        <p:nvGrpSpPr>
          <p:cNvPr id="5" name="0ddea22a-ca9d-4f2d-81b2-a1ef12b3c3db"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F4D00ADB-695E-40F3-987B-77CF939F1BAD}"/>
              </a:ext>
            </a:extLst>
          </p:cNvPr>
          <p:cNvGrpSpPr>
            <a:grpSpLocks noChangeAspect="1"/>
          </p:cNvGrpSpPr>
          <p:nvPr>
            <p:custDataLst>
              <p:tags r:id="rId1"/>
            </p:custDataLst>
          </p:nvPr>
        </p:nvGrpSpPr>
        <p:grpSpPr>
          <a:xfrm>
            <a:off x="915230" y="1628800"/>
            <a:ext cx="10337256" cy="3978664"/>
            <a:chOff x="915230" y="1628800"/>
            <a:chExt cx="10337256" cy="3978664"/>
          </a:xfrm>
        </p:grpSpPr>
        <p:cxnSp>
          <p:nvCxnSpPr>
            <p:cNvPr id="6" name="直接连接符 5">
              <a:extLst>
                <a:ext uri="{FF2B5EF4-FFF2-40B4-BE49-F238E27FC236}">
                  <a16:creationId xmlns="" xmlns:a16="http://schemas.microsoft.com/office/drawing/2014/main" id="{A0FF2571-0A1D-41C8-AD25-BDA0E4D87D9A}"/>
                </a:ext>
              </a:extLst>
            </p:cNvPr>
            <p:cNvCxnSpPr/>
            <p:nvPr/>
          </p:nvCxnSpPr>
          <p:spPr>
            <a:xfrm>
              <a:off x="2193975"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 xmlns:a16="http://schemas.microsoft.com/office/drawing/2014/main" id="{6CE13A40-883F-4C87-96BC-D5D690E34FF1}"/>
                </a:ext>
              </a:extLst>
            </p:cNvPr>
            <p:cNvCxnSpPr/>
            <p:nvPr/>
          </p:nvCxnSpPr>
          <p:spPr>
            <a:xfrm>
              <a:off x="3758000"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 xmlns:a16="http://schemas.microsoft.com/office/drawing/2014/main" id="{2D46BD33-01B0-4FE1-BBF9-946F20C6662A}"/>
                </a:ext>
              </a:extLst>
            </p:cNvPr>
            <p:cNvCxnSpPr/>
            <p:nvPr/>
          </p:nvCxnSpPr>
          <p:spPr>
            <a:xfrm>
              <a:off x="5336681"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 xmlns:a16="http://schemas.microsoft.com/office/drawing/2014/main" id="{E4A9C3F1-A151-4988-B710-DA2175FAA465}"/>
                </a:ext>
              </a:extLst>
            </p:cNvPr>
            <p:cNvCxnSpPr/>
            <p:nvPr/>
          </p:nvCxnSpPr>
          <p:spPr>
            <a:xfrm>
              <a:off x="6900706"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 xmlns:a16="http://schemas.microsoft.com/office/drawing/2014/main" id="{75AC193E-8B5D-47C8-8040-416E86AE0509}"/>
                </a:ext>
              </a:extLst>
            </p:cNvPr>
            <p:cNvCxnSpPr/>
            <p:nvPr/>
          </p:nvCxnSpPr>
          <p:spPr>
            <a:xfrm rot="10800000">
              <a:off x="10064486" y="5231727"/>
              <a:ext cx="1188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D593194A-E88A-4178-A95A-EEAD56508010}"/>
                </a:ext>
              </a:extLst>
            </p:cNvPr>
            <p:cNvCxnSpPr/>
            <p:nvPr/>
          </p:nvCxnSpPr>
          <p:spPr>
            <a:xfrm rot="10800000">
              <a:off x="8479161" y="5231726"/>
              <a:ext cx="1476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51811BB3-40E3-4052-9D80-2EBB19C7D636}"/>
                </a:ext>
              </a:extLst>
            </p:cNvPr>
            <p:cNvCxnSpPr/>
            <p:nvPr/>
          </p:nvCxnSpPr>
          <p:spPr>
            <a:xfrm rot="10800000">
              <a:off x="915230" y="5231726"/>
              <a:ext cx="1188000" cy="0"/>
            </a:xfrm>
            <a:prstGeom prst="line">
              <a:avLst/>
            </a:prstGeom>
            <a:ln w="22225">
              <a:solidFill>
                <a:schemeClr val="tx2"/>
              </a:solidFill>
            </a:ln>
          </p:spPr>
          <p:style>
            <a:lnRef idx="1">
              <a:schemeClr val="accent1"/>
            </a:lnRef>
            <a:fillRef idx="0">
              <a:schemeClr val="accent1"/>
            </a:fillRef>
            <a:effectRef idx="0">
              <a:schemeClr val="accent1"/>
            </a:effectRef>
            <a:fontRef idx="minor">
              <a:schemeClr val="tx1"/>
            </a:fontRef>
          </p:style>
        </p:cxnSp>
        <p:sp>
          <p:nvSpPr>
            <p:cNvPr id="13" name="îş1ïḋè">
              <a:extLst>
                <a:ext uri="{FF2B5EF4-FFF2-40B4-BE49-F238E27FC236}">
                  <a16:creationId xmlns="" xmlns:a16="http://schemas.microsoft.com/office/drawing/2014/main" id="{EDB149F5-8A3D-4068-B65A-345E08281AEE}"/>
                </a:ext>
              </a:extLst>
            </p:cNvPr>
            <p:cNvSpPr txBox="1"/>
            <p:nvPr/>
          </p:nvSpPr>
          <p:spPr>
            <a:xfrm>
              <a:off x="1241050" y="3894349"/>
              <a:ext cx="1837620" cy="307777"/>
            </a:xfrm>
            <a:prstGeom prst="rect">
              <a:avLst/>
            </a:prstGeom>
            <a:noFill/>
          </p:spPr>
          <p:txBody>
            <a:bodyPr wrap="none">
              <a:normAutofit/>
            </a:bodyPr>
            <a:lstStyle/>
            <a:p>
              <a:pPr algn="ctr"/>
              <a:r>
                <a:rPr lang="en-US" altLang="zh-CN" sz="1400" b="1" dirty="0"/>
                <a:t>Text Here</a:t>
              </a:r>
              <a:endParaRPr lang="zh-CN" altLang="en-US" sz="1400" b="1" dirty="0"/>
            </a:p>
          </p:txBody>
        </p:sp>
        <p:sp>
          <p:nvSpPr>
            <p:cNvPr id="14" name="íṧľïḑê">
              <a:extLst>
                <a:ext uri="{FF2B5EF4-FFF2-40B4-BE49-F238E27FC236}">
                  <a16:creationId xmlns="" xmlns:a16="http://schemas.microsoft.com/office/drawing/2014/main" id="{DF78D6CD-FBB7-4280-B764-5477E4B9A1F4}"/>
                </a:ext>
              </a:extLst>
            </p:cNvPr>
            <p:cNvSpPr txBox="1"/>
            <p:nvPr/>
          </p:nvSpPr>
          <p:spPr>
            <a:xfrm>
              <a:off x="1241054" y="4189311"/>
              <a:ext cx="1837621" cy="553998"/>
            </a:xfrm>
            <a:prstGeom prst="rect">
              <a:avLst/>
            </a:prstGeom>
            <a:noFill/>
          </p:spPr>
          <p:txBody>
            <a:bodyPr wrap="square">
              <a:normAutofit/>
            </a:bodyPr>
            <a:lstStyle/>
            <a:p>
              <a:pPr algn="ctr">
                <a:lnSpc>
                  <a:spcPct val="120000"/>
                </a:lnSpc>
              </a:pPr>
              <a:r>
                <a:rPr lang="en-US" altLang="zh-CN" sz="1000" dirty="0"/>
                <a:t>Copy paste fonts. Choose the only option to retain text.</a:t>
              </a:r>
            </a:p>
          </p:txBody>
        </p:sp>
        <p:sp>
          <p:nvSpPr>
            <p:cNvPr id="15" name="iṥlíḍé">
              <a:extLst>
                <a:ext uri="{FF2B5EF4-FFF2-40B4-BE49-F238E27FC236}">
                  <a16:creationId xmlns="" xmlns:a16="http://schemas.microsoft.com/office/drawing/2014/main" id="{7C41F8DC-21E7-457E-88CB-77662B56B177}"/>
                </a:ext>
              </a:extLst>
            </p:cNvPr>
            <p:cNvSpPr txBox="1"/>
            <p:nvPr/>
          </p:nvSpPr>
          <p:spPr>
            <a:xfrm>
              <a:off x="9749584" y="5330465"/>
              <a:ext cx="524503" cy="276999"/>
            </a:xfrm>
            <a:prstGeom prst="rect">
              <a:avLst/>
            </a:prstGeom>
            <a:noFill/>
          </p:spPr>
          <p:txBody>
            <a:bodyPr wrap="none">
              <a:normAutofit/>
            </a:bodyPr>
            <a:lstStyle/>
            <a:p>
              <a:r>
                <a:rPr lang="id-ID" sz="1200" b="1"/>
                <a:t>2017</a:t>
              </a:r>
            </a:p>
          </p:txBody>
        </p:sp>
        <p:sp>
          <p:nvSpPr>
            <p:cNvPr id="16" name="ïṩľïďè">
              <a:extLst>
                <a:ext uri="{FF2B5EF4-FFF2-40B4-BE49-F238E27FC236}">
                  <a16:creationId xmlns="" xmlns:a16="http://schemas.microsoft.com/office/drawing/2014/main" id="{8F37CCD2-57A9-4896-A9FD-CA12E165AA90}"/>
                </a:ext>
              </a:extLst>
            </p:cNvPr>
            <p:cNvSpPr txBox="1"/>
            <p:nvPr/>
          </p:nvSpPr>
          <p:spPr>
            <a:xfrm>
              <a:off x="8166934" y="5330465"/>
              <a:ext cx="524503" cy="276999"/>
            </a:xfrm>
            <a:prstGeom prst="rect">
              <a:avLst/>
            </a:prstGeom>
            <a:noFill/>
          </p:spPr>
          <p:txBody>
            <a:bodyPr wrap="none">
              <a:normAutofit/>
            </a:bodyPr>
            <a:lstStyle/>
            <a:p>
              <a:r>
                <a:rPr lang="id-ID" sz="1200" b="1" dirty="0"/>
                <a:t>2016</a:t>
              </a:r>
            </a:p>
          </p:txBody>
        </p:sp>
        <p:sp>
          <p:nvSpPr>
            <p:cNvPr id="17" name="íŝľíḑê">
              <a:extLst>
                <a:ext uri="{FF2B5EF4-FFF2-40B4-BE49-F238E27FC236}">
                  <a16:creationId xmlns="" xmlns:a16="http://schemas.microsoft.com/office/drawing/2014/main" id="{DF644AE1-6571-4056-8119-A62E7DE69F01}"/>
                </a:ext>
              </a:extLst>
            </p:cNvPr>
            <p:cNvSpPr txBox="1"/>
            <p:nvPr/>
          </p:nvSpPr>
          <p:spPr>
            <a:xfrm>
              <a:off x="6612957" y="5330465"/>
              <a:ext cx="524503" cy="276999"/>
            </a:xfrm>
            <a:prstGeom prst="rect">
              <a:avLst/>
            </a:prstGeom>
            <a:noFill/>
          </p:spPr>
          <p:txBody>
            <a:bodyPr wrap="none">
              <a:normAutofit/>
            </a:bodyPr>
            <a:lstStyle/>
            <a:p>
              <a:r>
                <a:rPr lang="id-ID" sz="1200" b="1"/>
                <a:t>2015</a:t>
              </a:r>
            </a:p>
          </p:txBody>
        </p:sp>
        <p:sp>
          <p:nvSpPr>
            <p:cNvPr id="18" name="íṣlïḑé">
              <a:extLst>
                <a:ext uri="{FF2B5EF4-FFF2-40B4-BE49-F238E27FC236}">
                  <a16:creationId xmlns="" xmlns:a16="http://schemas.microsoft.com/office/drawing/2014/main" id="{3544C699-BF47-4A8B-A46C-A13CD696C97F}"/>
                </a:ext>
              </a:extLst>
            </p:cNvPr>
            <p:cNvSpPr txBox="1"/>
            <p:nvPr/>
          </p:nvSpPr>
          <p:spPr>
            <a:xfrm>
              <a:off x="5049357" y="5330465"/>
              <a:ext cx="524503" cy="276999"/>
            </a:xfrm>
            <a:prstGeom prst="rect">
              <a:avLst/>
            </a:prstGeom>
            <a:noFill/>
          </p:spPr>
          <p:txBody>
            <a:bodyPr wrap="none">
              <a:normAutofit/>
            </a:bodyPr>
            <a:lstStyle/>
            <a:p>
              <a:r>
                <a:rPr lang="id-ID" sz="1200" b="1"/>
                <a:t>2014</a:t>
              </a:r>
            </a:p>
          </p:txBody>
        </p:sp>
        <p:sp>
          <p:nvSpPr>
            <p:cNvPr id="19" name="íṡľïḋé">
              <a:extLst>
                <a:ext uri="{FF2B5EF4-FFF2-40B4-BE49-F238E27FC236}">
                  <a16:creationId xmlns="" xmlns:a16="http://schemas.microsoft.com/office/drawing/2014/main" id="{1948EC9F-B3EA-46AA-A5A4-4ECEBB64789C}"/>
                </a:ext>
              </a:extLst>
            </p:cNvPr>
            <p:cNvSpPr txBox="1"/>
            <p:nvPr/>
          </p:nvSpPr>
          <p:spPr>
            <a:xfrm>
              <a:off x="3459476" y="5330465"/>
              <a:ext cx="524503" cy="276999"/>
            </a:xfrm>
            <a:prstGeom prst="rect">
              <a:avLst/>
            </a:prstGeom>
            <a:noFill/>
          </p:spPr>
          <p:txBody>
            <a:bodyPr wrap="none">
              <a:normAutofit/>
            </a:bodyPr>
            <a:lstStyle/>
            <a:p>
              <a:r>
                <a:rPr lang="id-ID" sz="1200" b="1"/>
                <a:t>2013</a:t>
              </a:r>
            </a:p>
          </p:txBody>
        </p:sp>
        <p:sp>
          <p:nvSpPr>
            <p:cNvPr id="20" name="iSlíḑe">
              <a:extLst>
                <a:ext uri="{FF2B5EF4-FFF2-40B4-BE49-F238E27FC236}">
                  <a16:creationId xmlns="" xmlns:a16="http://schemas.microsoft.com/office/drawing/2014/main" id="{FB2CB99B-B8AC-4710-AB88-81FC4941E913}"/>
                </a:ext>
              </a:extLst>
            </p:cNvPr>
            <p:cNvSpPr txBox="1"/>
            <p:nvPr/>
          </p:nvSpPr>
          <p:spPr>
            <a:xfrm>
              <a:off x="1886392" y="5330465"/>
              <a:ext cx="524503" cy="276999"/>
            </a:xfrm>
            <a:prstGeom prst="rect">
              <a:avLst/>
            </a:prstGeom>
            <a:noFill/>
          </p:spPr>
          <p:txBody>
            <a:bodyPr wrap="none">
              <a:normAutofit/>
            </a:bodyPr>
            <a:lstStyle/>
            <a:p>
              <a:r>
                <a:rPr lang="id-ID" sz="1200" b="1"/>
                <a:t>2012</a:t>
              </a:r>
            </a:p>
          </p:txBody>
        </p:sp>
        <p:sp>
          <p:nvSpPr>
            <p:cNvPr id="21" name="ïsḻïḑè">
              <a:extLst>
                <a:ext uri="{FF2B5EF4-FFF2-40B4-BE49-F238E27FC236}">
                  <a16:creationId xmlns="" xmlns:a16="http://schemas.microsoft.com/office/drawing/2014/main" id="{ABCF0B97-457F-4C26-892F-7D2C54121795}"/>
                </a:ext>
              </a:extLst>
            </p:cNvPr>
            <p:cNvSpPr/>
            <p:nvPr/>
          </p:nvSpPr>
          <p:spPr>
            <a:xfrm>
              <a:off x="2105864" y="5177726"/>
              <a:ext cx="108000" cy="108000"/>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2" name="îṧḻïḍè">
              <a:extLst>
                <a:ext uri="{FF2B5EF4-FFF2-40B4-BE49-F238E27FC236}">
                  <a16:creationId xmlns="" xmlns:a16="http://schemas.microsoft.com/office/drawing/2014/main" id="{00027D27-F81B-4F71-B363-028C5527B86C}"/>
                </a:ext>
              </a:extLst>
            </p:cNvPr>
            <p:cNvSpPr/>
            <p:nvPr/>
          </p:nvSpPr>
          <p:spPr>
            <a:xfrm>
              <a:off x="3666124" y="5177726"/>
              <a:ext cx="108000" cy="108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3" name="ïSlíḍê">
              <a:extLst>
                <a:ext uri="{FF2B5EF4-FFF2-40B4-BE49-F238E27FC236}">
                  <a16:creationId xmlns="" xmlns:a16="http://schemas.microsoft.com/office/drawing/2014/main" id="{034917EA-15D3-4A6D-B69D-79F8324D3D62}"/>
                </a:ext>
              </a:extLst>
            </p:cNvPr>
            <p:cNvSpPr/>
            <p:nvPr/>
          </p:nvSpPr>
          <p:spPr>
            <a:xfrm>
              <a:off x="5241578" y="5177726"/>
              <a:ext cx="108000" cy="108000"/>
            </a:xfrm>
            <a:prstGeom prst="ellipse">
              <a:avLst/>
            </a:prstGeom>
            <a:solidFill>
              <a:schemeClr val="accent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4" name="îṡ1îde">
              <a:extLst>
                <a:ext uri="{FF2B5EF4-FFF2-40B4-BE49-F238E27FC236}">
                  <a16:creationId xmlns="" xmlns:a16="http://schemas.microsoft.com/office/drawing/2014/main" id="{353D356F-E98F-464C-95E9-DD631AC34163}"/>
                </a:ext>
              </a:extLst>
            </p:cNvPr>
            <p:cNvSpPr/>
            <p:nvPr/>
          </p:nvSpPr>
          <p:spPr>
            <a:xfrm>
              <a:off x="6813193" y="5177726"/>
              <a:ext cx="108000" cy="108000"/>
            </a:xfrm>
            <a:prstGeom prst="ellipse">
              <a:avLst/>
            </a:prstGeom>
            <a:solidFill>
              <a:schemeClr val="accent4"/>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5" name="iş1ïḑê">
              <a:extLst>
                <a:ext uri="{FF2B5EF4-FFF2-40B4-BE49-F238E27FC236}">
                  <a16:creationId xmlns="" xmlns:a16="http://schemas.microsoft.com/office/drawing/2014/main" id="{38F36F00-6A96-43B9-937B-78904BE1A131}"/>
                </a:ext>
              </a:extLst>
            </p:cNvPr>
            <p:cNvSpPr/>
            <p:nvPr/>
          </p:nvSpPr>
          <p:spPr>
            <a:xfrm>
              <a:off x="8361270" y="5177726"/>
              <a:ext cx="108000" cy="108000"/>
            </a:xfrm>
            <a:prstGeom prst="ellipse">
              <a:avLst/>
            </a:prstGeom>
            <a:solidFill>
              <a:schemeClr val="accent1"/>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26" name="ïS1íḍè">
              <a:extLst>
                <a:ext uri="{FF2B5EF4-FFF2-40B4-BE49-F238E27FC236}">
                  <a16:creationId xmlns="" xmlns:a16="http://schemas.microsoft.com/office/drawing/2014/main" id="{8C28F96B-DC22-4557-9463-F07C63DF9849}"/>
                </a:ext>
              </a:extLst>
            </p:cNvPr>
            <p:cNvSpPr/>
            <p:nvPr/>
          </p:nvSpPr>
          <p:spPr>
            <a:xfrm rot="10800000">
              <a:off x="9950622" y="5177727"/>
              <a:ext cx="108000" cy="108000"/>
            </a:xfrm>
            <a:prstGeom prst="ellipse">
              <a:avLst/>
            </a:prstGeom>
            <a:solidFill>
              <a:schemeClr val="accent2"/>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cxnSp>
          <p:nvCxnSpPr>
            <p:cNvPr id="27" name="直接连接符 26">
              <a:extLst>
                <a:ext uri="{FF2B5EF4-FFF2-40B4-BE49-F238E27FC236}">
                  <a16:creationId xmlns="" xmlns:a16="http://schemas.microsoft.com/office/drawing/2014/main" id="{159F721D-8D0F-43AB-9569-CCDF5B386A86}"/>
                </a:ext>
              </a:extLst>
            </p:cNvPr>
            <p:cNvCxnSpPr/>
            <p:nvPr/>
          </p:nvCxnSpPr>
          <p:spPr>
            <a:xfrm flipV="1">
              <a:off x="2159864" y="4757052"/>
              <a:ext cx="0" cy="360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 xmlns:a16="http://schemas.microsoft.com/office/drawing/2014/main" id="{FCA2953A-BCD6-4048-9DB5-55903E5E7054}"/>
                </a:ext>
              </a:extLst>
            </p:cNvPr>
            <p:cNvCxnSpPr/>
            <p:nvPr/>
          </p:nvCxnSpPr>
          <p:spPr>
            <a:xfrm flipV="1">
              <a:off x="2159864" y="3513349"/>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29" name="išḻiḑè">
              <a:extLst>
                <a:ext uri="{FF2B5EF4-FFF2-40B4-BE49-F238E27FC236}">
                  <a16:creationId xmlns="" xmlns:a16="http://schemas.microsoft.com/office/drawing/2014/main" id="{BE770963-9462-4FCA-887F-3ACEA10C1C65}"/>
                </a:ext>
              </a:extLst>
            </p:cNvPr>
            <p:cNvGrpSpPr/>
            <p:nvPr/>
          </p:nvGrpSpPr>
          <p:grpSpPr>
            <a:xfrm>
              <a:off x="1895475" y="2928252"/>
              <a:ext cx="540000" cy="540000"/>
              <a:chOff x="1895475" y="3190875"/>
              <a:chExt cx="540000" cy="540000"/>
            </a:xfrm>
          </p:grpSpPr>
          <p:sp>
            <p:nvSpPr>
              <p:cNvPr id="77" name="iṥ1ïdé">
                <a:extLst>
                  <a:ext uri="{FF2B5EF4-FFF2-40B4-BE49-F238E27FC236}">
                    <a16:creationId xmlns="" xmlns:a16="http://schemas.microsoft.com/office/drawing/2014/main" id="{87533DC2-0767-4FC3-B3E1-20985FF94ED1}"/>
                  </a:ext>
                </a:extLst>
              </p:cNvPr>
              <p:cNvSpPr/>
              <p:nvPr/>
            </p:nvSpPr>
            <p:spPr>
              <a:xfrm>
                <a:off x="1895475" y="3190875"/>
                <a:ext cx="540000" cy="540000"/>
              </a:xfrm>
              <a:prstGeom prst="ellipse">
                <a:avLst/>
              </a:prstGeom>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78" name="îṡḻïďè">
                <a:extLst>
                  <a:ext uri="{FF2B5EF4-FFF2-40B4-BE49-F238E27FC236}">
                    <a16:creationId xmlns="" xmlns:a16="http://schemas.microsoft.com/office/drawing/2014/main" id="{F3EE3499-8799-4AD5-A18D-905A0FCC6FA1}"/>
                  </a:ext>
                </a:extLst>
              </p:cNvPr>
              <p:cNvSpPr/>
              <p:nvPr/>
            </p:nvSpPr>
            <p:spPr bwMode="auto">
              <a:xfrm>
                <a:off x="2000853" y="3295413"/>
                <a:ext cx="329244" cy="330924"/>
              </a:xfrm>
              <a:custGeom>
                <a:avLst/>
                <a:gdLst>
                  <a:gd name="T0" fmla="*/ 234 w 246"/>
                  <a:gd name="T1" fmla="*/ 13 h 247"/>
                  <a:gd name="T2" fmla="*/ 175 w 246"/>
                  <a:gd name="T3" fmla="*/ 35 h 247"/>
                  <a:gd name="T4" fmla="*/ 153 w 246"/>
                  <a:gd name="T5" fmla="*/ 60 h 247"/>
                  <a:gd name="T6" fmla="*/ 24 w 246"/>
                  <a:gd name="T7" fmla="*/ 36 h 247"/>
                  <a:gd name="T8" fmla="*/ 5 w 246"/>
                  <a:gd name="T9" fmla="*/ 55 h 247"/>
                  <a:gd name="T10" fmla="*/ 107 w 246"/>
                  <a:gd name="T11" fmla="*/ 109 h 247"/>
                  <a:gd name="T12" fmla="*/ 65 w 246"/>
                  <a:gd name="T13" fmla="*/ 159 h 247"/>
                  <a:gd name="T14" fmla="*/ 54 w 246"/>
                  <a:gd name="T15" fmla="*/ 172 h 247"/>
                  <a:gd name="T16" fmla="*/ 12 w 246"/>
                  <a:gd name="T17" fmla="*/ 161 h 247"/>
                  <a:gd name="T18" fmla="*/ 0 w 246"/>
                  <a:gd name="T19" fmla="*/ 173 h 247"/>
                  <a:gd name="T20" fmla="*/ 47 w 246"/>
                  <a:gd name="T21" fmla="*/ 200 h 247"/>
                  <a:gd name="T22" fmla="*/ 74 w 246"/>
                  <a:gd name="T23" fmla="*/ 247 h 247"/>
                  <a:gd name="T24" fmla="*/ 86 w 246"/>
                  <a:gd name="T25" fmla="*/ 235 h 247"/>
                  <a:gd name="T26" fmla="*/ 75 w 246"/>
                  <a:gd name="T27" fmla="*/ 193 h 247"/>
                  <a:gd name="T28" fmla="*/ 88 w 246"/>
                  <a:gd name="T29" fmla="*/ 182 h 247"/>
                  <a:gd name="T30" fmla="*/ 138 w 246"/>
                  <a:gd name="T31" fmla="*/ 140 h 247"/>
                  <a:gd name="T32" fmla="*/ 192 w 246"/>
                  <a:gd name="T33" fmla="*/ 242 h 247"/>
                  <a:gd name="T34" fmla="*/ 211 w 246"/>
                  <a:gd name="T35" fmla="*/ 223 h 247"/>
                  <a:gd name="T36" fmla="*/ 187 w 246"/>
                  <a:gd name="T37" fmla="*/ 94 h 247"/>
                  <a:gd name="T38" fmla="*/ 212 w 246"/>
                  <a:gd name="T39" fmla="*/ 72 h 247"/>
                  <a:gd name="T40" fmla="*/ 234 w 246"/>
                  <a:gd name="T41" fmla="*/ 13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46" h="247">
                    <a:moveTo>
                      <a:pt x="234" y="13"/>
                    </a:moveTo>
                    <a:cubicBezTo>
                      <a:pt x="221" y="0"/>
                      <a:pt x="196" y="11"/>
                      <a:pt x="175" y="35"/>
                    </a:cubicBezTo>
                    <a:cubicBezTo>
                      <a:pt x="153" y="60"/>
                      <a:pt x="153" y="60"/>
                      <a:pt x="153" y="60"/>
                    </a:cubicBezTo>
                    <a:cubicBezTo>
                      <a:pt x="24" y="36"/>
                      <a:pt x="24" y="36"/>
                      <a:pt x="24" y="36"/>
                    </a:cubicBezTo>
                    <a:cubicBezTo>
                      <a:pt x="5" y="55"/>
                      <a:pt x="5" y="55"/>
                      <a:pt x="5" y="55"/>
                    </a:cubicBezTo>
                    <a:cubicBezTo>
                      <a:pt x="107" y="109"/>
                      <a:pt x="107" y="109"/>
                      <a:pt x="107" y="109"/>
                    </a:cubicBezTo>
                    <a:cubicBezTo>
                      <a:pt x="65" y="159"/>
                      <a:pt x="65" y="159"/>
                      <a:pt x="65" y="159"/>
                    </a:cubicBezTo>
                    <a:cubicBezTo>
                      <a:pt x="61" y="164"/>
                      <a:pt x="57" y="168"/>
                      <a:pt x="54" y="172"/>
                    </a:cubicBezTo>
                    <a:cubicBezTo>
                      <a:pt x="12" y="161"/>
                      <a:pt x="12" y="161"/>
                      <a:pt x="12" y="161"/>
                    </a:cubicBezTo>
                    <a:cubicBezTo>
                      <a:pt x="0" y="173"/>
                      <a:pt x="0" y="173"/>
                      <a:pt x="0" y="173"/>
                    </a:cubicBezTo>
                    <a:cubicBezTo>
                      <a:pt x="47" y="200"/>
                      <a:pt x="47" y="200"/>
                      <a:pt x="47" y="200"/>
                    </a:cubicBezTo>
                    <a:cubicBezTo>
                      <a:pt x="74" y="247"/>
                      <a:pt x="74" y="247"/>
                      <a:pt x="74" y="247"/>
                    </a:cubicBezTo>
                    <a:cubicBezTo>
                      <a:pt x="86" y="235"/>
                      <a:pt x="86" y="235"/>
                      <a:pt x="86" y="235"/>
                    </a:cubicBezTo>
                    <a:cubicBezTo>
                      <a:pt x="75" y="193"/>
                      <a:pt x="75" y="193"/>
                      <a:pt x="75" y="193"/>
                    </a:cubicBezTo>
                    <a:cubicBezTo>
                      <a:pt x="79" y="190"/>
                      <a:pt x="83" y="186"/>
                      <a:pt x="88" y="182"/>
                    </a:cubicBezTo>
                    <a:cubicBezTo>
                      <a:pt x="138" y="140"/>
                      <a:pt x="138" y="140"/>
                      <a:pt x="138" y="140"/>
                    </a:cubicBezTo>
                    <a:cubicBezTo>
                      <a:pt x="192" y="242"/>
                      <a:pt x="192" y="242"/>
                      <a:pt x="192" y="242"/>
                    </a:cubicBezTo>
                    <a:cubicBezTo>
                      <a:pt x="211" y="223"/>
                      <a:pt x="211" y="223"/>
                      <a:pt x="211" y="223"/>
                    </a:cubicBezTo>
                    <a:cubicBezTo>
                      <a:pt x="187" y="94"/>
                      <a:pt x="187" y="94"/>
                      <a:pt x="187" y="94"/>
                    </a:cubicBezTo>
                    <a:cubicBezTo>
                      <a:pt x="212" y="72"/>
                      <a:pt x="212" y="72"/>
                      <a:pt x="212" y="72"/>
                    </a:cubicBezTo>
                    <a:cubicBezTo>
                      <a:pt x="236" y="51"/>
                      <a:pt x="246" y="25"/>
                      <a:pt x="234" y="13"/>
                    </a:cubicBezTo>
                    <a:close/>
                  </a:path>
                </a:pathLst>
              </a:custGeom>
              <a:solidFill>
                <a:schemeClr val="bg1"/>
              </a:solidFill>
              <a:ln>
                <a:noFill/>
              </a:ln>
            </p:spPr>
            <p:txBody>
              <a:bodyPr anchor="ctr"/>
              <a:lstStyle/>
              <a:p>
                <a:pPr algn="ctr"/>
                <a:endParaRPr/>
              </a:p>
            </p:txBody>
          </p:sp>
        </p:grpSp>
        <p:sp>
          <p:nvSpPr>
            <p:cNvPr id="30" name="íŝļíḓe">
              <a:extLst>
                <a:ext uri="{FF2B5EF4-FFF2-40B4-BE49-F238E27FC236}">
                  <a16:creationId xmlns="" xmlns:a16="http://schemas.microsoft.com/office/drawing/2014/main" id="{8C420938-6E4E-49A4-B4B6-6F4AE7ED9CB8}"/>
                </a:ext>
              </a:extLst>
            </p:cNvPr>
            <p:cNvSpPr txBox="1"/>
            <p:nvPr/>
          </p:nvSpPr>
          <p:spPr>
            <a:xfrm>
              <a:off x="2811251" y="2608474"/>
              <a:ext cx="1837619" cy="307777"/>
            </a:xfrm>
            <a:prstGeom prst="rect">
              <a:avLst/>
            </a:prstGeom>
            <a:noFill/>
          </p:spPr>
          <p:txBody>
            <a:bodyPr wrap="none">
              <a:normAutofit/>
            </a:bodyPr>
            <a:lstStyle/>
            <a:p>
              <a:pPr algn="ctr"/>
              <a:r>
                <a:rPr lang="en-US" altLang="zh-CN" sz="1400" b="1" dirty="0"/>
                <a:t>Text Here</a:t>
              </a:r>
              <a:endParaRPr lang="zh-CN" altLang="en-US" sz="1400" b="1" dirty="0"/>
            </a:p>
          </p:txBody>
        </p:sp>
        <p:sp>
          <p:nvSpPr>
            <p:cNvPr id="31" name="i$1ïḓé">
              <a:extLst>
                <a:ext uri="{FF2B5EF4-FFF2-40B4-BE49-F238E27FC236}">
                  <a16:creationId xmlns="" xmlns:a16="http://schemas.microsoft.com/office/drawing/2014/main" id="{932ED1B8-620A-4A20-833C-8D1AFC4425B7}"/>
                </a:ext>
              </a:extLst>
            </p:cNvPr>
            <p:cNvSpPr txBox="1"/>
            <p:nvPr/>
          </p:nvSpPr>
          <p:spPr>
            <a:xfrm>
              <a:off x="2811253" y="2903436"/>
              <a:ext cx="1837621" cy="553998"/>
            </a:xfrm>
            <a:prstGeom prst="rect">
              <a:avLst/>
            </a:prstGeom>
            <a:noFill/>
          </p:spPr>
          <p:txBody>
            <a:bodyPr wrap="square">
              <a:normAutofit/>
            </a:bodyPr>
            <a:lstStyle/>
            <a:p>
              <a:pPr algn="ctr">
                <a:lnSpc>
                  <a:spcPct val="120000"/>
                </a:lnSpc>
              </a:pPr>
              <a:r>
                <a:rPr lang="en-US" altLang="zh-CN" sz="1000" dirty="0"/>
                <a:t>Copy paste fonts. Choose the only option to retain text.</a:t>
              </a:r>
            </a:p>
          </p:txBody>
        </p:sp>
        <p:cxnSp>
          <p:nvCxnSpPr>
            <p:cNvPr id="32" name="直接连接符 31">
              <a:extLst>
                <a:ext uri="{FF2B5EF4-FFF2-40B4-BE49-F238E27FC236}">
                  <a16:creationId xmlns="" xmlns:a16="http://schemas.microsoft.com/office/drawing/2014/main" id="{5CA8CDD6-A363-4F2C-A59F-CF0FABF7DED9}"/>
                </a:ext>
              </a:extLst>
            </p:cNvPr>
            <p:cNvCxnSpPr/>
            <p:nvPr/>
          </p:nvCxnSpPr>
          <p:spPr>
            <a:xfrm flipV="1">
              <a:off x="3730063" y="3471177"/>
              <a:ext cx="0" cy="165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 xmlns:a16="http://schemas.microsoft.com/office/drawing/2014/main" id="{D4B7FDD8-CA14-424B-9FEC-1E5D77426954}"/>
                </a:ext>
              </a:extLst>
            </p:cNvPr>
            <p:cNvCxnSpPr/>
            <p:nvPr/>
          </p:nvCxnSpPr>
          <p:spPr>
            <a:xfrm flipV="1">
              <a:off x="3720124" y="2217949"/>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34" name="íślíḑê">
              <a:extLst>
                <a:ext uri="{FF2B5EF4-FFF2-40B4-BE49-F238E27FC236}">
                  <a16:creationId xmlns="" xmlns:a16="http://schemas.microsoft.com/office/drawing/2014/main" id="{5153BF35-C0DC-45AE-AB1E-6DB4DEA5561E}"/>
                </a:ext>
              </a:extLst>
            </p:cNvPr>
            <p:cNvGrpSpPr/>
            <p:nvPr/>
          </p:nvGrpSpPr>
          <p:grpSpPr>
            <a:xfrm>
              <a:off x="3460063" y="1628800"/>
              <a:ext cx="540000" cy="540000"/>
              <a:chOff x="3450124" y="2009775"/>
              <a:chExt cx="540000" cy="540000"/>
            </a:xfrm>
          </p:grpSpPr>
          <p:sp>
            <p:nvSpPr>
              <p:cNvPr id="67" name="íşlïďè">
                <a:extLst>
                  <a:ext uri="{FF2B5EF4-FFF2-40B4-BE49-F238E27FC236}">
                    <a16:creationId xmlns="" xmlns:a16="http://schemas.microsoft.com/office/drawing/2014/main" id="{07270BF7-27AD-4BE9-805B-570AC1EE0769}"/>
                  </a:ext>
                </a:extLst>
              </p:cNvPr>
              <p:cNvSpPr/>
              <p:nvPr/>
            </p:nvSpPr>
            <p:spPr>
              <a:xfrm>
                <a:off x="3450124" y="2009775"/>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8" name="iŝḷíḓê">
                <a:extLst>
                  <a:ext uri="{FF2B5EF4-FFF2-40B4-BE49-F238E27FC236}">
                    <a16:creationId xmlns="" xmlns:a16="http://schemas.microsoft.com/office/drawing/2014/main" id="{76F3C242-18FF-4E83-BE46-4FF83CB90D6C}"/>
                  </a:ext>
                </a:extLst>
              </p:cNvPr>
              <p:cNvGrpSpPr/>
              <p:nvPr/>
            </p:nvGrpSpPr>
            <p:grpSpPr>
              <a:xfrm>
                <a:off x="3567881" y="2071854"/>
                <a:ext cx="304483" cy="415884"/>
                <a:chOff x="5772150" y="2981325"/>
                <a:chExt cx="650875" cy="889001"/>
              </a:xfrm>
              <a:solidFill>
                <a:schemeClr val="bg1"/>
              </a:solidFill>
            </p:grpSpPr>
            <p:sp>
              <p:nvSpPr>
                <p:cNvPr id="69" name="íṥļîḍê">
                  <a:extLst>
                    <a:ext uri="{FF2B5EF4-FFF2-40B4-BE49-F238E27FC236}">
                      <a16:creationId xmlns="" xmlns:a16="http://schemas.microsoft.com/office/drawing/2014/main" id="{0ED2679A-E725-44F1-81CA-ABEC27F44337}"/>
                    </a:ext>
                  </a:extLst>
                </p:cNvPr>
                <p:cNvSpPr/>
                <p:nvPr/>
              </p:nvSpPr>
              <p:spPr bwMode="auto">
                <a:xfrm>
                  <a:off x="5875338" y="3159125"/>
                  <a:ext cx="14605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0" name="ïŝľídé">
                  <a:extLst>
                    <a:ext uri="{FF2B5EF4-FFF2-40B4-BE49-F238E27FC236}">
                      <a16:creationId xmlns="" xmlns:a16="http://schemas.microsoft.com/office/drawing/2014/main" id="{36401ADA-DBE7-4BCF-ABB1-A42FB3F5AF22}"/>
                    </a:ext>
                  </a:extLst>
                </p:cNvPr>
                <p:cNvSpPr/>
                <p:nvPr/>
              </p:nvSpPr>
              <p:spPr bwMode="auto">
                <a:xfrm>
                  <a:off x="5875338" y="3375025"/>
                  <a:ext cx="368300"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1" name="iśḻïḍê">
                  <a:extLst>
                    <a:ext uri="{FF2B5EF4-FFF2-40B4-BE49-F238E27FC236}">
                      <a16:creationId xmlns="" xmlns:a16="http://schemas.microsoft.com/office/drawing/2014/main" id="{EFE9B4CF-502A-41B8-B651-683BB514C38E}"/>
                    </a:ext>
                  </a:extLst>
                </p:cNvPr>
                <p:cNvSpPr/>
                <p:nvPr/>
              </p:nvSpPr>
              <p:spPr bwMode="auto">
                <a:xfrm>
                  <a:off x="5875338" y="3470275"/>
                  <a:ext cx="368300"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 name="íŝlïḍè">
                  <a:extLst>
                    <a:ext uri="{FF2B5EF4-FFF2-40B4-BE49-F238E27FC236}">
                      <a16:creationId xmlns="" xmlns:a16="http://schemas.microsoft.com/office/drawing/2014/main" id="{051B00DD-99AC-4BF9-B8D7-16661391E285}"/>
                    </a:ext>
                  </a:extLst>
                </p:cNvPr>
                <p:cNvSpPr/>
                <p:nvPr/>
              </p:nvSpPr>
              <p:spPr bwMode="auto">
                <a:xfrm>
                  <a:off x="5875338" y="3565525"/>
                  <a:ext cx="206375"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3" name="í$ḻíḑe">
                  <a:extLst>
                    <a:ext uri="{FF2B5EF4-FFF2-40B4-BE49-F238E27FC236}">
                      <a16:creationId xmlns="" xmlns:a16="http://schemas.microsoft.com/office/drawing/2014/main" id="{BC8ADFE1-6410-4CE0-92C2-A1B8D52099C7}"/>
                    </a:ext>
                  </a:extLst>
                </p:cNvPr>
                <p:cNvSpPr/>
                <p:nvPr/>
              </p:nvSpPr>
              <p:spPr bwMode="auto">
                <a:xfrm>
                  <a:off x="5772150" y="2981325"/>
                  <a:ext cx="650875" cy="835025"/>
                </a:xfrm>
                <a:custGeom>
                  <a:avLst/>
                  <a:gdLst>
                    <a:gd name="T0" fmla="*/ 87 w 170"/>
                    <a:gd name="T1" fmla="*/ 0 h 220"/>
                    <a:gd name="T2" fmla="*/ 34 w 170"/>
                    <a:gd name="T3" fmla="*/ 0 h 220"/>
                    <a:gd name="T4" fmla="*/ 0 w 170"/>
                    <a:gd name="T5" fmla="*/ 34 h 220"/>
                    <a:gd name="T6" fmla="*/ 0 w 170"/>
                    <a:gd name="T7" fmla="*/ 185 h 220"/>
                    <a:gd name="T8" fmla="*/ 34 w 170"/>
                    <a:gd name="T9" fmla="*/ 220 h 220"/>
                    <a:gd name="T10" fmla="*/ 91 w 170"/>
                    <a:gd name="T11" fmla="*/ 220 h 220"/>
                    <a:gd name="T12" fmla="*/ 91 w 170"/>
                    <a:gd name="T13" fmla="*/ 203 h 220"/>
                    <a:gd name="T14" fmla="*/ 34 w 170"/>
                    <a:gd name="T15" fmla="*/ 203 h 220"/>
                    <a:gd name="T16" fmla="*/ 16 w 170"/>
                    <a:gd name="T17" fmla="*/ 185 h 220"/>
                    <a:gd name="T18" fmla="*/ 16 w 170"/>
                    <a:gd name="T19" fmla="*/ 34 h 220"/>
                    <a:gd name="T20" fmla="*/ 34 w 170"/>
                    <a:gd name="T21" fmla="*/ 16 h 220"/>
                    <a:gd name="T22" fmla="*/ 79 w 170"/>
                    <a:gd name="T23" fmla="*/ 16 h 220"/>
                    <a:gd name="T24" fmla="*/ 79 w 170"/>
                    <a:gd name="T25" fmla="*/ 67 h 220"/>
                    <a:gd name="T26" fmla="*/ 105 w 170"/>
                    <a:gd name="T27" fmla="*/ 93 h 220"/>
                    <a:gd name="T28" fmla="*/ 154 w 170"/>
                    <a:gd name="T29" fmla="*/ 93 h 220"/>
                    <a:gd name="T30" fmla="*/ 154 w 170"/>
                    <a:gd name="T31" fmla="*/ 185 h 220"/>
                    <a:gd name="T32" fmla="*/ 143 w 170"/>
                    <a:gd name="T33" fmla="*/ 202 h 220"/>
                    <a:gd name="T34" fmla="*/ 143 w 170"/>
                    <a:gd name="T35" fmla="*/ 219 h 220"/>
                    <a:gd name="T36" fmla="*/ 170 w 170"/>
                    <a:gd name="T37" fmla="*/ 185 h 220"/>
                    <a:gd name="T38" fmla="*/ 170 w 170"/>
                    <a:gd name="T39" fmla="*/ 83 h 220"/>
                    <a:gd name="T40" fmla="*/ 87 w 170"/>
                    <a:gd name="T41" fmla="*/ 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0" h="220">
                      <a:moveTo>
                        <a:pt x="87" y="0"/>
                      </a:moveTo>
                      <a:cubicBezTo>
                        <a:pt x="34" y="0"/>
                        <a:pt x="34" y="0"/>
                        <a:pt x="34" y="0"/>
                      </a:cubicBezTo>
                      <a:cubicBezTo>
                        <a:pt x="15" y="0"/>
                        <a:pt x="0" y="15"/>
                        <a:pt x="0" y="34"/>
                      </a:cubicBezTo>
                      <a:cubicBezTo>
                        <a:pt x="0" y="185"/>
                        <a:pt x="0" y="185"/>
                        <a:pt x="0" y="185"/>
                      </a:cubicBezTo>
                      <a:cubicBezTo>
                        <a:pt x="0" y="204"/>
                        <a:pt x="15" y="220"/>
                        <a:pt x="34" y="220"/>
                      </a:cubicBezTo>
                      <a:cubicBezTo>
                        <a:pt x="91" y="220"/>
                        <a:pt x="91" y="220"/>
                        <a:pt x="91" y="220"/>
                      </a:cubicBezTo>
                      <a:cubicBezTo>
                        <a:pt x="91" y="203"/>
                        <a:pt x="91" y="203"/>
                        <a:pt x="91" y="203"/>
                      </a:cubicBezTo>
                      <a:cubicBezTo>
                        <a:pt x="34" y="203"/>
                        <a:pt x="34" y="203"/>
                        <a:pt x="34" y="203"/>
                      </a:cubicBezTo>
                      <a:cubicBezTo>
                        <a:pt x="24" y="203"/>
                        <a:pt x="16" y="195"/>
                        <a:pt x="16" y="185"/>
                      </a:cubicBezTo>
                      <a:cubicBezTo>
                        <a:pt x="16" y="34"/>
                        <a:pt x="16" y="34"/>
                        <a:pt x="16" y="34"/>
                      </a:cubicBezTo>
                      <a:cubicBezTo>
                        <a:pt x="16" y="24"/>
                        <a:pt x="24" y="16"/>
                        <a:pt x="34" y="16"/>
                      </a:cubicBezTo>
                      <a:cubicBezTo>
                        <a:pt x="79" y="16"/>
                        <a:pt x="79" y="16"/>
                        <a:pt x="79" y="16"/>
                      </a:cubicBezTo>
                      <a:cubicBezTo>
                        <a:pt x="79" y="67"/>
                        <a:pt x="79" y="67"/>
                        <a:pt x="79" y="67"/>
                      </a:cubicBezTo>
                      <a:cubicBezTo>
                        <a:pt x="79" y="81"/>
                        <a:pt x="90" y="93"/>
                        <a:pt x="105" y="93"/>
                      </a:cubicBezTo>
                      <a:cubicBezTo>
                        <a:pt x="154" y="93"/>
                        <a:pt x="154" y="93"/>
                        <a:pt x="154" y="93"/>
                      </a:cubicBezTo>
                      <a:cubicBezTo>
                        <a:pt x="154" y="185"/>
                        <a:pt x="154" y="185"/>
                        <a:pt x="154" y="185"/>
                      </a:cubicBezTo>
                      <a:cubicBezTo>
                        <a:pt x="154" y="193"/>
                        <a:pt x="149" y="199"/>
                        <a:pt x="143" y="202"/>
                      </a:cubicBezTo>
                      <a:cubicBezTo>
                        <a:pt x="143" y="219"/>
                        <a:pt x="143" y="219"/>
                        <a:pt x="143" y="219"/>
                      </a:cubicBezTo>
                      <a:cubicBezTo>
                        <a:pt x="158" y="216"/>
                        <a:pt x="170" y="202"/>
                        <a:pt x="170" y="185"/>
                      </a:cubicBezTo>
                      <a:cubicBezTo>
                        <a:pt x="170" y="83"/>
                        <a:pt x="170" y="83"/>
                        <a:pt x="170" y="83"/>
                      </a:cubicBezTo>
                      <a:lnTo>
                        <a:pt x="8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4" name="íṣļîḑè">
                  <a:extLst>
                    <a:ext uri="{FF2B5EF4-FFF2-40B4-BE49-F238E27FC236}">
                      <a16:creationId xmlns="" xmlns:a16="http://schemas.microsoft.com/office/drawing/2014/main" id="{60CDDDB4-7BFE-4FE8-8031-15C14771C53E}"/>
                    </a:ext>
                  </a:extLst>
                </p:cNvPr>
                <p:cNvSpPr/>
                <p:nvPr/>
              </p:nvSpPr>
              <p:spPr bwMode="auto">
                <a:xfrm>
                  <a:off x="6154738" y="3744913"/>
                  <a:ext cx="130175" cy="125413"/>
                </a:xfrm>
                <a:custGeom>
                  <a:avLst/>
                  <a:gdLst>
                    <a:gd name="T0" fmla="*/ 32 w 34"/>
                    <a:gd name="T1" fmla="*/ 0 h 33"/>
                    <a:gd name="T2" fmla="*/ 31 w 34"/>
                    <a:gd name="T3" fmla="*/ 2 h 33"/>
                    <a:gd name="T4" fmla="*/ 26 w 34"/>
                    <a:gd name="T5" fmla="*/ 7 h 33"/>
                    <a:gd name="T6" fmla="*/ 24 w 34"/>
                    <a:gd name="T7" fmla="*/ 8 h 33"/>
                    <a:gd name="T8" fmla="*/ 19 w 34"/>
                    <a:gd name="T9" fmla="*/ 6 h 33"/>
                    <a:gd name="T10" fmla="*/ 17 w 34"/>
                    <a:gd name="T11" fmla="*/ 5 h 33"/>
                    <a:gd name="T12" fmla="*/ 16 w 34"/>
                    <a:gd name="T13" fmla="*/ 6 h 33"/>
                    <a:gd name="T14" fmla="*/ 10 w 34"/>
                    <a:gd name="T15" fmla="*/ 8 h 33"/>
                    <a:gd name="T16" fmla="*/ 10 w 34"/>
                    <a:gd name="T17" fmla="*/ 8 h 33"/>
                    <a:gd name="T18" fmla="*/ 8 w 34"/>
                    <a:gd name="T19" fmla="*/ 7 h 33"/>
                    <a:gd name="T20" fmla="*/ 3 w 34"/>
                    <a:gd name="T21" fmla="*/ 2 h 33"/>
                    <a:gd name="T22" fmla="*/ 2 w 34"/>
                    <a:gd name="T23" fmla="*/ 0 h 33"/>
                    <a:gd name="T24" fmla="*/ 1 w 34"/>
                    <a:gd name="T25" fmla="*/ 0 h 33"/>
                    <a:gd name="T26" fmla="*/ 0 w 34"/>
                    <a:gd name="T27" fmla="*/ 0 h 33"/>
                    <a:gd name="T28" fmla="*/ 0 w 34"/>
                    <a:gd name="T29" fmla="*/ 33 h 33"/>
                    <a:gd name="T30" fmla="*/ 17 w 34"/>
                    <a:gd name="T31" fmla="*/ 21 h 33"/>
                    <a:gd name="T32" fmla="*/ 34 w 34"/>
                    <a:gd name="T33" fmla="*/ 33 h 33"/>
                    <a:gd name="T34" fmla="*/ 34 w 34"/>
                    <a:gd name="T35" fmla="*/ 0 h 33"/>
                    <a:gd name="T36" fmla="*/ 34 w 34"/>
                    <a:gd name="T37" fmla="*/ 0 h 33"/>
                    <a:gd name="T38" fmla="*/ 32 w 34"/>
                    <a:gd name="T3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33">
                      <a:moveTo>
                        <a:pt x="32" y="0"/>
                      </a:moveTo>
                      <a:cubicBezTo>
                        <a:pt x="32" y="1"/>
                        <a:pt x="31" y="1"/>
                        <a:pt x="31" y="2"/>
                      </a:cubicBezTo>
                      <a:cubicBezTo>
                        <a:pt x="30" y="4"/>
                        <a:pt x="29" y="6"/>
                        <a:pt x="26" y="7"/>
                      </a:cubicBezTo>
                      <a:cubicBezTo>
                        <a:pt x="25" y="7"/>
                        <a:pt x="25" y="8"/>
                        <a:pt x="24" y="8"/>
                      </a:cubicBezTo>
                      <a:cubicBezTo>
                        <a:pt x="22" y="8"/>
                        <a:pt x="20" y="7"/>
                        <a:pt x="19" y="6"/>
                      </a:cubicBezTo>
                      <a:cubicBezTo>
                        <a:pt x="18" y="6"/>
                        <a:pt x="17" y="5"/>
                        <a:pt x="17" y="5"/>
                      </a:cubicBezTo>
                      <a:cubicBezTo>
                        <a:pt x="17" y="5"/>
                        <a:pt x="16" y="6"/>
                        <a:pt x="16" y="6"/>
                      </a:cubicBezTo>
                      <a:cubicBezTo>
                        <a:pt x="14" y="7"/>
                        <a:pt x="12" y="8"/>
                        <a:pt x="10" y="8"/>
                      </a:cubicBezTo>
                      <a:cubicBezTo>
                        <a:pt x="10" y="8"/>
                        <a:pt x="10" y="8"/>
                        <a:pt x="10" y="8"/>
                      </a:cubicBezTo>
                      <a:cubicBezTo>
                        <a:pt x="9" y="8"/>
                        <a:pt x="9" y="7"/>
                        <a:pt x="8" y="7"/>
                      </a:cubicBezTo>
                      <a:cubicBezTo>
                        <a:pt x="5" y="6"/>
                        <a:pt x="4" y="4"/>
                        <a:pt x="3" y="2"/>
                      </a:cubicBezTo>
                      <a:cubicBezTo>
                        <a:pt x="3" y="1"/>
                        <a:pt x="2" y="1"/>
                        <a:pt x="2" y="0"/>
                      </a:cubicBezTo>
                      <a:cubicBezTo>
                        <a:pt x="2" y="0"/>
                        <a:pt x="1" y="0"/>
                        <a:pt x="1" y="0"/>
                      </a:cubicBezTo>
                      <a:cubicBezTo>
                        <a:pt x="1" y="0"/>
                        <a:pt x="0" y="0"/>
                        <a:pt x="0" y="0"/>
                      </a:cubicBezTo>
                      <a:cubicBezTo>
                        <a:pt x="0" y="33"/>
                        <a:pt x="0" y="33"/>
                        <a:pt x="0" y="33"/>
                      </a:cubicBezTo>
                      <a:cubicBezTo>
                        <a:pt x="17" y="21"/>
                        <a:pt x="17" y="21"/>
                        <a:pt x="17" y="21"/>
                      </a:cubicBezTo>
                      <a:cubicBezTo>
                        <a:pt x="34" y="33"/>
                        <a:pt x="34" y="33"/>
                        <a:pt x="34" y="33"/>
                      </a:cubicBezTo>
                      <a:cubicBezTo>
                        <a:pt x="34" y="0"/>
                        <a:pt x="34" y="0"/>
                        <a:pt x="34" y="0"/>
                      </a:cubicBezTo>
                      <a:cubicBezTo>
                        <a:pt x="34" y="0"/>
                        <a:pt x="34" y="0"/>
                        <a:pt x="34" y="0"/>
                      </a:cubicBezTo>
                      <a:cubicBezTo>
                        <a:pt x="33" y="0"/>
                        <a:pt x="32" y="0"/>
                        <a:pt x="3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5" name="îŝlïḍe">
                  <a:extLst>
                    <a:ext uri="{FF2B5EF4-FFF2-40B4-BE49-F238E27FC236}">
                      <a16:creationId xmlns="" xmlns:a16="http://schemas.microsoft.com/office/drawing/2014/main" id="{4B72AAF9-CC72-45AD-AD57-74F7D597B46D}"/>
                    </a:ext>
                  </a:extLst>
                </p:cNvPr>
                <p:cNvSpPr/>
                <p:nvPr/>
              </p:nvSpPr>
              <p:spPr bwMode="auto">
                <a:xfrm>
                  <a:off x="6178550" y="3625850"/>
                  <a:ext cx="84138" cy="809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6" name="ïŝ1íḓè">
                  <a:extLst>
                    <a:ext uri="{FF2B5EF4-FFF2-40B4-BE49-F238E27FC236}">
                      <a16:creationId xmlns="" xmlns:a16="http://schemas.microsoft.com/office/drawing/2014/main" id="{3FCFAD37-C92C-4163-9657-8B5C9E108E7E}"/>
                    </a:ext>
                  </a:extLst>
                </p:cNvPr>
                <p:cNvSpPr/>
                <p:nvPr/>
              </p:nvSpPr>
              <p:spPr bwMode="auto">
                <a:xfrm>
                  <a:off x="6127750" y="3573463"/>
                  <a:ext cx="187325" cy="185738"/>
                </a:xfrm>
                <a:custGeom>
                  <a:avLst/>
                  <a:gdLst>
                    <a:gd name="T0" fmla="*/ 44 w 49"/>
                    <a:gd name="T1" fmla="*/ 18 h 49"/>
                    <a:gd name="T2" fmla="*/ 44 w 49"/>
                    <a:gd name="T3" fmla="*/ 10 h 49"/>
                    <a:gd name="T4" fmla="*/ 36 w 49"/>
                    <a:gd name="T5" fmla="*/ 7 h 49"/>
                    <a:gd name="T6" fmla="*/ 32 w 49"/>
                    <a:gd name="T7" fmla="*/ 1 h 49"/>
                    <a:gd name="T8" fmla="*/ 24 w 49"/>
                    <a:gd name="T9" fmla="*/ 3 h 49"/>
                    <a:gd name="T10" fmla="*/ 16 w 49"/>
                    <a:gd name="T11" fmla="*/ 1 h 49"/>
                    <a:gd name="T12" fmla="*/ 12 w 49"/>
                    <a:gd name="T13" fmla="*/ 7 h 49"/>
                    <a:gd name="T14" fmla="*/ 4 w 49"/>
                    <a:gd name="T15" fmla="*/ 10 h 49"/>
                    <a:gd name="T16" fmla="*/ 4 w 49"/>
                    <a:gd name="T17" fmla="*/ 18 h 49"/>
                    <a:gd name="T18" fmla="*/ 0 w 49"/>
                    <a:gd name="T19" fmla="*/ 24 h 49"/>
                    <a:gd name="T20" fmla="*/ 4 w 49"/>
                    <a:gd name="T21" fmla="*/ 31 h 49"/>
                    <a:gd name="T22" fmla="*/ 4 w 49"/>
                    <a:gd name="T23" fmla="*/ 39 h 49"/>
                    <a:gd name="T24" fmla="*/ 12 w 49"/>
                    <a:gd name="T25" fmla="*/ 41 h 49"/>
                    <a:gd name="T26" fmla="*/ 16 w 49"/>
                    <a:gd name="T27" fmla="*/ 48 h 49"/>
                    <a:gd name="T28" fmla="*/ 24 w 49"/>
                    <a:gd name="T29" fmla="*/ 45 h 49"/>
                    <a:gd name="T30" fmla="*/ 32 w 49"/>
                    <a:gd name="T31" fmla="*/ 48 h 49"/>
                    <a:gd name="T32" fmla="*/ 36 w 49"/>
                    <a:gd name="T33" fmla="*/ 41 h 49"/>
                    <a:gd name="T34" fmla="*/ 44 w 49"/>
                    <a:gd name="T35" fmla="*/ 39 h 49"/>
                    <a:gd name="T36" fmla="*/ 44 w 49"/>
                    <a:gd name="T37" fmla="*/ 31 h 49"/>
                    <a:gd name="T38" fmla="*/ 49 w 49"/>
                    <a:gd name="T39" fmla="*/ 24 h 49"/>
                    <a:gd name="T40" fmla="*/ 44 w 49"/>
                    <a:gd name="T41" fmla="*/ 18 h 49"/>
                    <a:gd name="T42" fmla="*/ 24 w 49"/>
                    <a:gd name="T43" fmla="*/ 37 h 49"/>
                    <a:gd name="T44" fmla="*/ 11 w 49"/>
                    <a:gd name="T45" fmla="*/ 24 h 49"/>
                    <a:gd name="T46" fmla="*/ 24 w 49"/>
                    <a:gd name="T47" fmla="*/ 12 h 49"/>
                    <a:gd name="T48" fmla="*/ 37 w 49"/>
                    <a:gd name="T49" fmla="*/ 24 h 49"/>
                    <a:gd name="T50" fmla="*/ 24 w 49"/>
                    <a:gd name="T51" fmla="*/ 37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9" h="49">
                      <a:moveTo>
                        <a:pt x="44" y="18"/>
                      </a:moveTo>
                      <a:cubicBezTo>
                        <a:pt x="43" y="16"/>
                        <a:pt x="45" y="12"/>
                        <a:pt x="44" y="10"/>
                      </a:cubicBezTo>
                      <a:cubicBezTo>
                        <a:pt x="42" y="8"/>
                        <a:pt x="38" y="9"/>
                        <a:pt x="36" y="7"/>
                      </a:cubicBezTo>
                      <a:cubicBezTo>
                        <a:pt x="34" y="6"/>
                        <a:pt x="34" y="2"/>
                        <a:pt x="32" y="1"/>
                      </a:cubicBezTo>
                      <a:cubicBezTo>
                        <a:pt x="29" y="0"/>
                        <a:pt x="27" y="3"/>
                        <a:pt x="24" y="3"/>
                      </a:cubicBezTo>
                      <a:cubicBezTo>
                        <a:pt x="22" y="3"/>
                        <a:pt x="19" y="0"/>
                        <a:pt x="16" y="1"/>
                      </a:cubicBezTo>
                      <a:cubicBezTo>
                        <a:pt x="14" y="2"/>
                        <a:pt x="14" y="6"/>
                        <a:pt x="12" y="7"/>
                      </a:cubicBezTo>
                      <a:cubicBezTo>
                        <a:pt x="10" y="9"/>
                        <a:pt x="6" y="8"/>
                        <a:pt x="4" y="10"/>
                      </a:cubicBezTo>
                      <a:cubicBezTo>
                        <a:pt x="3" y="12"/>
                        <a:pt x="5" y="16"/>
                        <a:pt x="4" y="18"/>
                      </a:cubicBezTo>
                      <a:cubicBezTo>
                        <a:pt x="3" y="20"/>
                        <a:pt x="0" y="22"/>
                        <a:pt x="0" y="24"/>
                      </a:cubicBezTo>
                      <a:cubicBezTo>
                        <a:pt x="0" y="27"/>
                        <a:pt x="3" y="29"/>
                        <a:pt x="4" y="31"/>
                      </a:cubicBezTo>
                      <a:cubicBezTo>
                        <a:pt x="5" y="33"/>
                        <a:pt x="3" y="37"/>
                        <a:pt x="4" y="39"/>
                      </a:cubicBezTo>
                      <a:cubicBezTo>
                        <a:pt x="6" y="41"/>
                        <a:pt x="10" y="40"/>
                        <a:pt x="12" y="41"/>
                      </a:cubicBezTo>
                      <a:cubicBezTo>
                        <a:pt x="14" y="43"/>
                        <a:pt x="14" y="47"/>
                        <a:pt x="16" y="48"/>
                      </a:cubicBezTo>
                      <a:cubicBezTo>
                        <a:pt x="19" y="49"/>
                        <a:pt x="22" y="45"/>
                        <a:pt x="24" y="45"/>
                      </a:cubicBezTo>
                      <a:cubicBezTo>
                        <a:pt x="27" y="45"/>
                        <a:pt x="29" y="49"/>
                        <a:pt x="32" y="48"/>
                      </a:cubicBezTo>
                      <a:cubicBezTo>
                        <a:pt x="34" y="47"/>
                        <a:pt x="34" y="43"/>
                        <a:pt x="36" y="41"/>
                      </a:cubicBezTo>
                      <a:cubicBezTo>
                        <a:pt x="38" y="40"/>
                        <a:pt x="42" y="41"/>
                        <a:pt x="44" y="39"/>
                      </a:cubicBezTo>
                      <a:cubicBezTo>
                        <a:pt x="45" y="37"/>
                        <a:pt x="43" y="33"/>
                        <a:pt x="44" y="31"/>
                      </a:cubicBezTo>
                      <a:cubicBezTo>
                        <a:pt x="45" y="29"/>
                        <a:pt x="49" y="27"/>
                        <a:pt x="49" y="24"/>
                      </a:cubicBezTo>
                      <a:cubicBezTo>
                        <a:pt x="49" y="22"/>
                        <a:pt x="45" y="20"/>
                        <a:pt x="44" y="18"/>
                      </a:cubicBezTo>
                      <a:close/>
                      <a:moveTo>
                        <a:pt x="24" y="37"/>
                      </a:moveTo>
                      <a:cubicBezTo>
                        <a:pt x="17" y="37"/>
                        <a:pt x="11" y="32"/>
                        <a:pt x="11" y="24"/>
                      </a:cubicBezTo>
                      <a:cubicBezTo>
                        <a:pt x="11" y="17"/>
                        <a:pt x="17" y="12"/>
                        <a:pt x="24" y="12"/>
                      </a:cubicBezTo>
                      <a:cubicBezTo>
                        <a:pt x="31" y="12"/>
                        <a:pt x="37" y="17"/>
                        <a:pt x="37" y="24"/>
                      </a:cubicBezTo>
                      <a:cubicBezTo>
                        <a:pt x="37" y="32"/>
                        <a:pt x="31" y="37"/>
                        <a:pt x="2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35" name="îṡļíḑe">
              <a:extLst>
                <a:ext uri="{FF2B5EF4-FFF2-40B4-BE49-F238E27FC236}">
                  <a16:creationId xmlns="" xmlns:a16="http://schemas.microsoft.com/office/drawing/2014/main" id="{B73A52ED-AA90-4E4F-94C6-885AF59B9F45}"/>
                </a:ext>
              </a:extLst>
            </p:cNvPr>
            <p:cNvSpPr txBox="1"/>
            <p:nvPr/>
          </p:nvSpPr>
          <p:spPr>
            <a:xfrm>
              <a:off x="4385305" y="3893128"/>
              <a:ext cx="1837620" cy="307777"/>
            </a:xfrm>
            <a:prstGeom prst="rect">
              <a:avLst/>
            </a:prstGeom>
            <a:noFill/>
          </p:spPr>
          <p:txBody>
            <a:bodyPr wrap="none">
              <a:normAutofit/>
            </a:bodyPr>
            <a:lstStyle/>
            <a:p>
              <a:pPr algn="ctr"/>
              <a:r>
                <a:rPr lang="en-US" altLang="zh-CN" sz="1400" b="1" dirty="0"/>
                <a:t>Text Here</a:t>
              </a:r>
              <a:endParaRPr lang="zh-CN" altLang="en-US" sz="1400" b="1" dirty="0"/>
            </a:p>
          </p:txBody>
        </p:sp>
        <p:sp>
          <p:nvSpPr>
            <p:cNvPr id="36" name="iṥlíḋè">
              <a:extLst>
                <a:ext uri="{FF2B5EF4-FFF2-40B4-BE49-F238E27FC236}">
                  <a16:creationId xmlns="" xmlns:a16="http://schemas.microsoft.com/office/drawing/2014/main" id="{8558086F-5D3B-451F-9A64-87F8CC64D10B}"/>
                </a:ext>
              </a:extLst>
            </p:cNvPr>
            <p:cNvSpPr txBox="1"/>
            <p:nvPr/>
          </p:nvSpPr>
          <p:spPr>
            <a:xfrm>
              <a:off x="4385308" y="4188090"/>
              <a:ext cx="1837621" cy="553998"/>
            </a:xfrm>
            <a:prstGeom prst="rect">
              <a:avLst/>
            </a:prstGeom>
            <a:noFill/>
          </p:spPr>
          <p:txBody>
            <a:bodyPr wrap="square">
              <a:normAutofit/>
            </a:bodyPr>
            <a:lstStyle/>
            <a:p>
              <a:pPr algn="ctr">
                <a:lnSpc>
                  <a:spcPct val="120000"/>
                </a:lnSpc>
              </a:pPr>
              <a:r>
                <a:rPr lang="en-US" altLang="zh-CN" sz="1000" dirty="0"/>
                <a:t>Copy paste fonts. Choose the only option to retain text.</a:t>
              </a:r>
            </a:p>
          </p:txBody>
        </p:sp>
        <p:cxnSp>
          <p:nvCxnSpPr>
            <p:cNvPr id="37" name="直接连接符 36">
              <a:extLst>
                <a:ext uri="{FF2B5EF4-FFF2-40B4-BE49-F238E27FC236}">
                  <a16:creationId xmlns="" xmlns:a16="http://schemas.microsoft.com/office/drawing/2014/main" id="{EBB59F68-652D-442A-836F-2C2C01C683E7}"/>
                </a:ext>
              </a:extLst>
            </p:cNvPr>
            <p:cNvCxnSpPr/>
            <p:nvPr/>
          </p:nvCxnSpPr>
          <p:spPr>
            <a:xfrm flipV="1">
              <a:off x="5304118" y="4735953"/>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 xmlns:a16="http://schemas.microsoft.com/office/drawing/2014/main" id="{A3662D1C-4E45-4596-9C08-1DFA2E360AA9}"/>
                </a:ext>
              </a:extLst>
            </p:cNvPr>
            <p:cNvCxnSpPr/>
            <p:nvPr/>
          </p:nvCxnSpPr>
          <p:spPr>
            <a:xfrm flipV="1">
              <a:off x="5304118" y="3551884"/>
              <a:ext cx="0" cy="324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39" name="ïṣ1iďè">
              <a:extLst>
                <a:ext uri="{FF2B5EF4-FFF2-40B4-BE49-F238E27FC236}">
                  <a16:creationId xmlns="" xmlns:a16="http://schemas.microsoft.com/office/drawing/2014/main" id="{2E041114-8017-446F-8A4D-DAB28DFBDA22}"/>
                </a:ext>
              </a:extLst>
            </p:cNvPr>
            <p:cNvSpPr txBox="1"/>
            <p:nvPr/>
          </p:nvSpPr>
          <p:spPr>
            <a:xfrm>
              <a:off x="5945570" y="2786155"/>
              <a:ext cx="1837620" cy="307777"/>
            </a:xfrm>
            <a:prstGeom prst="rect">
              <a:avLst/>
            </a:prstGeom>
            <a:noFill/>
          </p:spPr>
          <p:txBody>
            <a:bodyPr wrap="none">
              <a:normAutofit/>
            </a:bodyPr>
            <a:lstStyle/>
            <a:p>
              <a:pPr algn="ctr"/>
              <a:r>
                <a:rPr lang="en-US" altLang="zh-CN" sz="1400" b="1" dirty="0"/>
                <a:t>Text Here</a:t>
              </a:r>
              <a:endParaRPr lang="zh-CN" altLang="en-US" sz="1400" b="1" dirty="0"/>
            </a:p>
          </p:txBody>
        </p:sp>
        <p:sp>
          <p:nvSpPr>
            <p:cNvPr id="40" name="iṩḷîḋé">
              <a:extLst>
                <a:ext uri="{FF2B5EF4-FFF2-40B4-BE49-F238E27FC236}">
                  <a16:creationId xmlns="" xmlns:a16="http://schemas.microsoft.com/office/drawing/2014/main" id="{74895F50-5D86-43B1-9247-69C935119EDD}"/>
                </a:ext>
              </a:extLst>
            </p:cNvPr>
            <p:cNvSpPr txBox="1"/>
            <p:nvPr/>
          </p:nvSpPr>
          <p:spPr>
            <a:xfrm>
              <a:off x="5945568" y="3081117"/>
              <a:ext cx="1837621" cy="553998"/>
            </a:xfrm>
            <a:prstGeom prst="rect">
              <a:avLst/>
            </a:prstGeom>
            <a:noFill/>
          </p:spPr>
          <p:txBody>
            <a:bodyPr wrap="square">
              <a:normAutofit/>
            </a:bodyPr>
            <a:lstStyle/>
            <a:p>
              <a:pPr algn="ctr">
                <a:lnSpc>
                  <a:spcPct val="120000"/>
                </a:lnSpc>
              </a:pPr>
              <a:r>
                <a:rPr lang="en-US" altLang="zh-CN" sz="1000" dirty="0"/>
                <a:t>Copy paste fonts. Choose the only option to retain text.</a:t>
              </a:r>
            </a:p>
          </p:txBody>
        </p:sp>
        <p:cxnSp>
          <p:nvCxnSpPr>
            <p:cNvPr id="41" name="直接连接符 40">
              <a:extLst>
                <a:ext uri="{FF2B5EF4-FFF2-40B4-BE49-F238E27FC236}">
                  <a16:creationId xmlns="" xmlns:a16="http://schemas.microsoft.com/office/drawing/2014/main" id="{59136236-9288-439A-BE1F-64A6C76BFEEF}"/>
                </a:ext>
              </a:extLst>
            </p:cNvPr>
            <p:cNvCxnSpPr/>
            <p:nvPr/>
          </p:nvCxnSpPr>
          <p:spPr>
            <a:xfrm flipV="1">
              <a:off x="6864378" y="3648858"/>
              <a:ext cx="0" cy="147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 xmlns:a16="http://schemas.microsoft.com/office/drawing/2014/main" id="{DEEB446D-89F9-4DAD-A2EB-0C98BBCAB5F6}"/>
                </a:ext>
              </a:extLst>
            </p:cNvPr>
            <p:cNvCxnSpPr/>
            <p:nvPr/>
          </p:nvCxnSpPr>
          <p:spPr>
            <a:xfrm flipV="1">
              <a:off x="6864378" y="2395630"/>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43" name="îṥlïḍé">
              <a:extLst>
                <a:ext uri="{FF2B5EF4-FFF2-40B4-BE49-F238E27FC236}">
                  <a16:creationId xmlns="" xmlns:a16="http://schemas.microsoft.com/office/drawing/2014/main" id="{40D911FA-959D-49D0-B9DB-91197F7E715E}"/>
                </a:ext>
              </a:extLst>
            </p:cNvPr>
            <p:cNvGrpSpPr/>
            <p:nvPr/>
          </p:nvGrpSpPr>
          <p:grpSpPr>
            <a:xfrm>
              <a:off x="5039729" y="2946909"/>
              <a:ext cx="540000" cy="540000"/>
              <a:chOff x="5039729" y="3314307"/>
              <a:chExt cx="540000" cy="540000"/>
            </a:xfrm>
          </p:grpSpPr>
          <p:sp>
            <p:nvSpPr>
              <p:cNvPr id="65" name="îṥliďé">
                <a:extLst>
                  <a:ext uri="{FF2B5EF4-FFF2-40B4-BE49-F238E27FC236}">
                    <a16:creationId xmlns="" xmlns:a16="http://schemas.microsoft.com/office/drawing/2014/main" id="{07021414-B2A9-4038-863E-DCDB06B4025D}"/>
                  </a:ext>
                </a:extLst>
              </p:cNvPr>
              <p:cNvSpPr/>
              <p:nvPr/>
            </p:nvSpPr>
            <p:spPr>
              <a:xfrm>
                <a:off x="5039729" y="3314307"/>
                <a:ext cx="540000" cy="540000"/>
              </a:xfrm>
              <a:prstGeom prst="ellipse">
                <a:avLst/>
              </a:prstGeom>
              <a:solidFill>
                <a:schemeClr val="accent3"/>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66" name="isľíḑe">
                <a:extLst>
                  <a:ext uri="{FF2B5EF4-FFF2-40B4-BE49-F238E27FC236}">
                    <a16:creationId xmlns="" xmlns:a16="http://schemas.microsoft.com/office/drawing/2014/main" id="{1F954507-3418-4D80-A83D-BF4054065873}"/>
                  </a:ext>
                </a:extLst>
              </p:cNvPr>
              <p:cNvSpPr/>
              <p:nvPr/>
            </p:nvSpPr>
            <p:spPr bwMode="auto">
              <a:xfrm>
                <a:off x="5142973" y="3395648"/>
                <a:ext cx="333512" cy="377319"/>
              </a:xfrm>
              <a:custGeom>
                <a:avLst/>
                <a:gdLst>
                  <a:gd name="T0" fmla="*/ 182 w 193"/>
                  <a:gd name="T1" fmla="*/ 147 h 219"/>
                  <a:gd name="T2" fmla="*/ 175 w 193"/>
                  <a:gd name="T3" fmla="*/ 150 h 219"/>
                  <a:gd name="T4" fmla="*/ 146 w 193"/>
                  <a:gd name="T5" fmla="*/ 110 h 219"/>
                  <a:gd name="T6" fmla="*/ 175 w 193"/>
                  <a:gd name="T7" fmla="*/ 70 h 219"/>
                  <a:gd name="T8" fmla="*/ 182 w 193"/>
                  <a:gd name="T9" fmla="*/ 72 h 219"/>
                  <a:gd name="T10" fmla="*/ 193 w 193"/>
                  <a:gd name="T11" fmla="*/ 60 h 219"/>
                  <a:gd name="T12" fmla="*/ 182 w 193"/>
                  <a:gd name="T13" fmla="*/ 49 h 219"/>
                  <a:gd name="T14" fmla="*/ 170 w 193"/>
                  <a:gd name="T15" fmla="*/ 60 h 219"/>
                  <a:gd name="T16" fmla="*/ 170 w 193"/>
                  <a:gd name="T17" fmla="*/ 62 h 219"/>
                  <a:gd name="T18" fmla="*/ 121 w 193"/>
                  <a:gd name="T19" fmla="*/ 67 h 219"/>
                  <a:gd name="T20" fmla="*/ 101 w 193"/>
                  <a:gd name="T21" fmla="*/ 22 h 219"/>
                  <a:gd name="T22" fmla="*/ 108 w 193"/>
                  <a:gd name="T23" fmla="*/ 12 h 219"/>
                  <a:gd name="T24" fmla="*/ 97 w 193"/>
                  <a:gd name="T25" fmla="*/ 0 h 219"/>
                  <a:gd name="T26" fmla="*/ 85 w 193"/>
                  <a:gd name="T27" fmla="*/ 12 h 219"/>
                  <a:gd name="T28" fmla="*/ 92 w 193"/>
                  <a:gd name="T29" fmla="*/ 22 h 219"/>
                  <a:gd name="T30" fmla="*/ 72 w 193"/>
                  <a:gd name="T31" fmla="*/ 67 h 219"/>
                  <a:gd name="T32" fmla="*/ 23 w 193"/>
                  <a:gd name="T33" fmla="*/ 62 h 219"/>
                  <a:gd name="T34" fmla="*/ 23 w 193"/>
                  <a:gd name="T35" fmla="*/ 60 h 219"/>
                  <a:gd name="T36" fmla="*/ 12 w 193"/>
                  <a:gd name="T37" fmla="*/ 49 h 219"/>
                  <a:gd name="T38" fmla="*/ 0 w 193"/>
                  <a:gd name="T39" fmla="*/ 60 h 219"/>
                  <a:gd name="T40" fmla="*/ 12 w 193"/>
                  <a:gd name="T41" fmla="*/ 72 h 219"/>
                  <a:gd name="T42" fmla="*/ 18 w 193"/>
                  <a:gd name="T43" fmla="*/ 70 h 219"/>
                  <a:gd name="T44" fmla="*/ 48 w 193"/>
                  <a:gd name="T45" fmla="*/ 110 h 219"/>
                  <a:gd name="T46" fmla="*/ 19 w 193"/>
                  <a:gd name="T47" fmla="*/ 150 h 219"/>
                  <a:gd name="T48" fmla="*/ 12 w 193"/>
                  <a:gd name="T49" fmla="*/ 147 h 219"/>
                  <a:gd name="T50" fmla="*/ 0 w 193"/>
                  <a:gd name="T51" fmla="*/ 159 h 219"/>
                  <a:gd name="T52" fmla="*/ 12 w 193"/>
                  <a:gd name="T53" fmla="*/ 170 h 219"/>
                  <a:gd name="T54" fmla="*/ 23 w 193"/>
                  <a:gd name="T55" fmla="*/ 159 h 219"/>
                  <a:gd name="T56" fmla="*/ 23 w 193"/>
                  <a:gd name="T57" fmla="*/ 158 h 219"/>
                  <a:gd name="T58" fmla="*/ 72 w 193"/>
                  <a:gd name="T59" fmla="*/ 152 h 219"/>
                  <a:gd name="T60" fmla="*/ 92 w 193"/>
                  <a:gd name="T61" fmla="*/ 197 h 219"/>
                  <a:gd name="T62" fmla="*/ 85 w 193"/>
                  <a:gd name="T63" fmla="*/ 208 h 219"/>
                  <a:gd name="T64" fmla="*/ 97 w 193"/>
                  <a:gd name="T65" fmla="*/ 219 h 219"/>
                  <a:gd name="T66" fmla="*/ 108 w 193"/>
                  <a:gd name="T67" fmla="*/ 208 h 219"/>
                  <a:gd name="T68" fmla="*/ 101 w 193"/>
                  <a:gd name="T69" fmla="*/ 197 h 219"/>
                  <a:gd name="T70" fmla="*/ 121 w 193"/>
                  <a:gd name="T71" fmla="*/ 152 h 219"/>
                  <a:gd name="T72" fmla="*/ 170 w 193"/>
                  <a:gd name="T73" fmla="*/ 158 h 219"/>
                  <a:gd name="T74" fmla="*/ 170 w 193"/>
                  <a:gd name="T75" fmla="*/ 159 h 219"/>
                  <a:gd name="T76" fmla="*/ 182 w 193"/>
                  <a:gd name="T77" fmla="*/ 170 h 219"/>
                  <a:gd name="T78" fmla="*/ 193 w 193"/>
                  <a:gd name="T79" fmla="*/ 159 h 219"/>
                  <a:gd name="T80" fmla="*/ 182 w 193"/>
                  <a:gd name="T81" fmla="*/ 147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3" h="219">
                    <a:moveTo>
                      <a:pt x="182" y="147"/>
                    </a:moveTo>
                    <a:cubicBezTo>
                      <a:pt x="179" y="147"/>
                      <a:pt x="177" y="148"/>
                      <a:pt x="175" y="150"/>
                    </a:cubicBezTo>
                    <a:cubicBezTo>
                      <a:pt x="146" y="110"/>
                      <a:pt x="146" y="110"/>
                      <a:pt x="146" y="110"/>
                    </a:cubicBezTo>
                    <a:cubicBezTo>
                      <a:pt x="175" y="70"/>
                      <a:pt x="175" y="70"/>
                      <a:pt x="175" y="70"/>
                    </a:cubicBezTo>
                    <a:cubicBezTo>
                      <a:pt x="177" y="71"/>
                      <a:pt x="179" y="72"/>
                      <a:pt x="182" y="72"/>
                    </a:cubicBezTo>
                    <a:cubicBezTo>
                      <a:pt x="188" y="72"/>
                      <a:pt x="193" y="67"/>
                      <a:pt x="193" y="60"/>
                    </a:cubicBezTo>
                    <a:cubicBezTo>
                      <a:pt x="193" y="54"/>
                      <a:pt x="188" y="49"/>
                      <a:pt x="182" y="49"/>
                    </a:cubicBezTo>
                    <a:cubicBezTo>
                      <a:pt x="175" y="49"/>
                      <a:pt x="170" y="54"/>
                      <a:pt x="170" y="60"/>
                    </a:cubicBezTo>
                    <a:cubicBezTo>
                      <a:pt x="170" y="61"/>
                      <a:pt x="170" y="61"/>
                      <a:pt x="170" y="62"/>
                    </a:cubicBezTo>
                    <a:cubicBezTo>
                      <a:pt x="121" y="67"/>
                      <a:pt x="121" y="67"/>
                      <a:pt x="121" y="67"/>
                    </a:cubicBezTo>
                    <a:cubicBezTo>
                      <a:pt x="101" y="22"/>
                      <a:pt x="101" y="22"/>
                      <a:pt x="101" y="22"/>
                    </a:cubicBezTo>
                    <a:cubicBezTo>
                      <a:pt x="105" y="20"/>
                      <a:pt x="108" y="16"/>
                      <a:pt x="108" y="12"/>
                    </a:cubicBezTo>
                    <a:cubicBezTo>
                      <a:pt x="108" y="5"/>
                      <a:pt x="103" y="0"/>
                      <a:pt x="97" y="0"/>
                    </a:cubicBezTo>
                    <a:cubicBezTo>
                      <a:pt x="90" y="0"/>
                      <a:pt x="85" y="5"/>
                      <a:pt x="85" y="12"/>
                    </a:cubicBezTo>
                    <a:cubicBezTo>
                      <a:pt x="85" y="16"/>
                      <a:pt x="88" y="20"/>
                      <a:pt x="92" y="22"/>
                    </a:cubicBezTo>
                    <a:cubicBezTo>
                      <a:pt x="72" y="67"/>
                      <a:pt x="72" y="67"/>
                      <a:pt x="72" y="67"/>
                    </a:cubicBezTo>
                    <a:cubicBezTo>
                      <a:pt x="23" y="62"/>
                      <a:pt x="23" y="62"/>
                      <a:pt x="23" y="62"/>
                    </a:cubicBezTo>
                    <a:cubicBezTo>
                      <a:pt x="23" y="61"/>
                      <a:pt x="23" y="61"/>
                      <a:pt x="23" y="60"/>
                    </a:cubicBezTo>
                    <a:cubicBezTo>
                      <a:pt x="23" y="54"/>
                      <a:pt x="18" y="49"/>
                      <a:pt x="12" y="49"/>
                    </a:cubicBezTo>
                    <a:cubicBezTo>
                      <a:pt x="5" y="49"/>
                      <a:pt x="0" y="54"/>
                      <a:pt x="0" y="60"/>
                    </a:cubicBezTo>
                    <a:cubicBezTo>
                      <a:pt x="0" y="67"/>
                      <a:pt x="5" y="72"/>
                      <a:pt x="12" y="72"/>
                    </a:cubicBezTo>
                    <a:cubicBezTo>
                      <a:pt x="14" y="72"/>
                      <a:pt x="16" y="71"/>
                      <a:pt x="18" y="70"/>
                    </a:cubicBezTo>
                    <a:cubicBezTo>
                      <a:pt x="48" y="110"/>
                      <a:pt x="48" y="110"/>
                      <a:pt x="48" y="110"/>
                    </a:cubicBezTo>
                    <a:cubicBezTo>
                      <a:pt x="19" y="150"/>
                      <a:pt x="19" y="150"/>
                      <a:pt x="19" y="150"/>
                    </a:cubicBezTo>
                    <a:cubicBezTo>
                      <a:pt x="17" y="148"/>
                      <a:pt x="14" y="147"/>
                      <a:pt x="12" y="147"/>
                    </a:cubicBezTo>
                    <a:cubicBezTo>
                      <a:pt x="5" y="147"/>
                      <a:pt x="0" y="152"/>
                      <a:pt x="0" y="159"/>
                    </a:cubicBezTo>
                    <a:cubicBezTo>
                      <a:pt x="0" y="165"/>
                      <a:pt x="5" y="170"/>
                      <a:pt x="12" y="170"/>
                    </a:cubicBezTo>
                    <a:cubicBezTo>
                      <a:pt x="18" y="170"/>
                      <a:pt x="23" y="165"/>
                      <a:pt x="23" y="159"/>
                    </a:cubicBezTo>
                    <a:cubicBezTo>
                      <a:pt x="23" y="158"/>
                      <a:pt x="23" y="158"/>
                      <a:pt x="23" y="158"/>
                    </a:cubicBezTo>
                    <a:cubicBezTo>
                      <a:pt x="72" y="152"/>
                      <a:pt x="72" y="152"/>
                      <a:pt x="72" y="152"/>
                    </a:cubicBezTo>
                    <a:cubicBezTo>
                      <a:pt x="92" y="197"/>
                      <a:pt x="92" y="197"/>
                      <a:pt x="92" y="197"/>
                    </a:cubicBezTo>
                    <a:cubicBezTo>
                      <a:pt x="88" y="199"/>
                      <a:pt x="85" y="203"/>
                      <a:pt x="85" y="208"/>
                    </a:cubicBezTo>
                    <a:cubicBezTo>
                      <a:pt x="85" y="214"/>
                      <a:pt x="90" y="219"/>
                      <a:pt x="97" y="219"/>
                    </a:cubicBezTo>
                    <a:cubicBezTo>
                      <a:pt x="103" y="219"/>
                      <a:pt x="108" y="214"/>
                      <a:pt x="108" y="208"/>
                    </a:cubicBezTo>
                    <a:cubicBezTo>
                      <a:pt x="108" y="203"/>
                      <a:pt x="105" y="199"/>
                      <a:pt x="101" y="197"/>
                    </a:cubicBezTo>
                    <a:cubicBezTo>
                      <a:pt x="121" y="152"/>
                      <a:pt x="121" y="152"/>
                      <a:pt x="121" y="152"/>
                    </a:cubicBezTo>
                    <a:cubicBezTo>
                      <a:pt x="170" y="158"/>
                      <a:pt x="170" y="158"/>
                      <a:pt x="170" y="158"/>
                    </a:cubicBezTo>
                    <a:cubicBezTo>
                      <a:pt x="170" y="158"/>
                      <a:pt x="170" y="158"/>
                      <a:pt x="170" y="159"/>
                    </a:cubicBezTo>
                    <a:cubicBezTo>
                      <a:pt x="170" y="165"/>
                      <a:pt x="175" y="170"/>
                      <a:pt x="182" y="170"/>
                    </a:cubicBezTo>
                    <a:cubicBezTo>
                      <a:pt x="188" y="170"/>
                      <a:pt x="193" y="165"/>
                      <a:pt x="193" y="159"/>
                    </a:cubicBezTo>
                    <a:cubicBezTo>
                      <a:pt x="193" y="152"/>
                      <a:pt x="188" y="147"/>
                      <a:pt x="182" y="147"/>
                    </a:cubicBezTo>
                    <a:close/>
                  </a:path>
                </a:pathLst>
              </a:custGeom>
              <a:solidFill>
                <a:schemeClr val="bg1"/>
              </a:solidFill>
              <a:ln>
                <a:noFill/>
              </a:ln>
            </p:spPr>
            <p:txBody>
              <a:bodyPr anchor="ctr"/>
              <a:lstStyle/>
              <a:p>
                <a:pPr algn="ctr"/>
                <a:endParaRPr/>
              </a:p>
            </p:txBody>
          </p:sp>
        </p:grpSp>
        <p:grpSp>
          <p:nvGrpSpPr>
            <p:cNvPr id="44" name="ïṧļíḓê">
              <a:extLst>
                <a:ext uri="{FF2B5EF4-FFF2-40B4-BE49-F238E27FC236}">
                  <a16:creationId xmlns="" xmlns:a16="http://schemas.microsoft.com/office/drawing/2014/main" id="{009D8DF1-C04F-44A3-893E-F5440CA0C543}"/>
                </a:ext>
              </a:extLst>
            </p:cNvPr>
            <p:cNvGrpSpPr/>
            <p:nvPr/>
          </p:nvGrpSpPr>
          <p:grpSpPr>
            <a:xfrm>
              <a:off x="6594378" y="1810533"/>
              <a:ext cx="540000" cy="540000"/>
              <a:chOff x="6594378" y="2177931"/>
              <a:chExt cx="540000" cy="540000"/>
            </a:xfrm>
          </p:grpSpPr>
          <p:sp>
            <p:nvSpPr>
              <p:cNvPr id="61" name="îSḻíḍê">
                <a:extLst>
                  <a:ext uri="{FF2B5EF4-FFF2-40B4-BE49-F238E27FC236}">
                    <a16:creationId xmlns="" xmlns:a16="http://schemas.microsoft.com/office/drawing/2014/main" id="{AB577E27-14F4-4CB5-90A4-157E64187748}"/>
                  </a:ext>
                </a:extLst>
              </p:cNvPr>
              <p:cNvSpPr/>
              <p:nvPr/>
            </p:nvSpPr>
            <p:spPr>
              <a:xfrm>
                <a:off x="6594378" y="2177931"/>
                <a:ext cx="540000" cy="540000"/>
              </a:xfrm>
              <a:prstGeom prst="ellipse">
                <a:avLst/>
              </a:prstGeom>
              <a:solidFill>
                <a:schemeClr val="accent4"/>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62" name="iš1ídê">
                <a:extLst>
                  <a:ext uri="{FF2B5EF4-FFF2-40B4-BE49-F238E27FC236}">
                    <a16:creationId xmlns="" xmlns:a16="http://schemas.microsoft.com/office/drawing/2014/main" id="{E7751FB0-29E4-4A77-A92C-E23F080152B3}"/>
                  </a:ext>
                </a:extLst>
              </p:cNvPr>
              <p:cNvGrpSpPr/>
              <p:nvPr/>
            </p:nvGrpSpPr>
            <p:grpSpPr>
              <a:xfrm>
                <a:off x="6675953" y="2239847"/>
                <a:ext cx="371937" cy="351888"/>
                <a:chOff x="8493125" y="2289175"/>
                <a:chExt cx="854075" cy="808038"/>
              </a:xfrm>
              <a:solidFill>
                <a:schemeClr val="bg1"/>
              </a:solidFill>
            </p:grpSpPr>
            <p:sp>
              <p:nvSpPr>
                <p:cNvPr id="63" name="íśļïḓê">
                  <a:extLst>
                    <a:ext uri="{FF2B5EF4-FFF2-40B4-BE49-F238E27FC236}">
                      <a16:creationId xmlns="" xmlns:a16="http://schemas.microsoft.com/office/drawing/2014/main" id="{DECA8AAC-C2F2-41D9-A523-46A9DFFD1A59}"/>
                    </a:ext>
                  </a:extLst>
                </p:cNvPr>
                <p:cNvSpPr/>
                <p:nvPr/>
              </p:nvSpPr>
              <p:spPr bwMode="auto">
                <a:xfrm>
                  <a:off x="8493125" y="2762250"/>
                  <a:ext cx="854075" cy="334963"/>
                </a:xfrm>
                <a:custGeom>
                  <a:avLst/>
                  <a:gdLst>
                    <a:gd name="T0" fmla="*/ 517 w 538"/>
                    <a:gd name="T1" fmla="*/ 57 h 211"/>
                    <a:gd name="T2" fmla="*/ 335 w 538"/>
                    <a:gd name="T3" fmla="*/ 0 h 211"/>
                    <a:gd name="T4" fmla="*/ 299 w 538"/>
                    <a:gd name="T5" fmla="*/ 161 h 211"/>
                    <a:gd name="T6" fmla="*/ 278 w 538"/>
                    <a:gd name="T7" fmla="*/ 33 h 211"/>
                    <a:gd name="T8" fmla="*/ 287 w 538"/>
                    <a:gd name="T9" fmla="*/ 24 h 211"/>
                    <a:gd name="T10" fmla="*/ 304 w 538"/>
                    <a:gd name="T11" fmla="*/ 5 h 211"/>
                    <a:gd name="T12" fmla="*/ 235 w 538"/>
                    <a:gd name="T13" fmla="*/ 5 h 211"/>
                    <a:gd name="T14" fmla="*/ 251 w 538"/>
                    <a:gd name="T15" fmla="*/ 24 h 211"/>
                    <a:gd name="T16" fmla="*/ 261 w 538"/>
                    <a:gd name="T17" fmla="*/ 33 h 211"/>
                    <a:gd name="T18" fmla="*/ 239 w 538"/>
                    <a:gd name="T19" fmla="*/ 161 h 211"/>
                    <a:gd name="T20" fmla="*/ 204 w 538"/>
                    <a:gd name="T21" fmla="*/ 0 h 211"/>
                    <a:gd name="T22" fmla="*/ 20 w 538"/>
                    <a:gd name="T23" fmla="*/ 57 h 211"/>
                    <a:gd name="T24" fmla="*/ 0 w 538"/>
                    <a:gd name="T25" fmla="*/ 211 h 211"/>
                    <a:gd name="T26" fmla="*/ 538 w 538"/>
                    <a:gd name="T27" fmla="*/ 211 h 211"/>
                    <a:gd name="T28" fmla="*/ 517 w 538"/>
                    <a:gd name="T29" fmla="*/ 57 h 211"/>
                    <a:gd name="T30" fmla="*/ 459 w 538"/>
                    <a:gd name="T31" fmla="*/ 156 h 211"/>
                    <a:gd name="T32" fmla="*/ 366 w 538"/>
                    <a:gd name="T33" fmla="*/ 156 h 211"/>
                    <a:gd name="T34" fmla="*/ 366 w 538"/>
                    <a:gd name="T35" fmla="*/ 129 h 211"/>
                    <a:gd name="T36" fmla="*/ 412 w 538"/>
                    <a:gd name="T37" fmla="*/ 122 h 211"/>
                    <a:gd name="T38" fmla="*/ 459 w 538"/>
                    <a:gd name="T39" fmla="*/ 129 h 211"/>
                    <a:gd name="T40" fmla="*/ 459 w 538"/>
                    <a:gd name="T41" fmla="*/ 156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38" h="211">
                      <a:moveTo>
                        <a:pt x="517" y="57"/>
                      </a:moveTo>
                      <a:lnTo>
                        <a:pt x="335" y="0"/>
                      </a:lnTo>
                      <a:lnTo>
                        <a:pt x="299" y="161"/>
                      </a:lnTo>
                      <a:lnTo>
                        <a:pt x="278" y="33"/>
                      </a:lnTo>
                      <a:lnTo>
                        <a:pt x="287" y="24"/>
                      </a:lnTo>
                      <a:lnTo>
                        <a:pt x="304" y="5"/>
                      </a:lnTo>
                      <a:lnTo>
                        <a:pt x="235" y="5"/>
                      </a:lnTo>
                      <a:lnTo>
                        <a:pt x="251" y="24"/>
                      </a:lnTo>
                      <a:lnTo>
                        <a:pt x="261" y="33"/>
                      </a:lnTo>
                      <a:lnTo>
                        <a:pt x="239" y="161"/>
                      </a:lnTo>
                      <a:lnTo>
                        <a:pt x="204" y="0"/>
                      </a:lnTo>
                      <a:lnTo>
                        <a:pt x="20" y="57"/>
                      </a:lnTo>
                      <a:lnTo>
                        <a:pt x="0" y="211"/>
                      </a:lnTo>
                      <a:lnTo>
                        <a:pt x="538" y="211"/>
                      </a:lnTo>
                      <a:lnTo>
                        <a:pt x="517" y="57"/>
                      </a:lnTo>
                      <a:close/>
                      <a:moveTo>
                        <a:pt x="459" y="156"/>
                      </a:moveTo>
                      <a:lnTo>
                        <a:pt x="366" y="156"/>
                      </a:lnTo>
                      <a:lnTo>
                        <a:pt x="366" y="129"/>
                      </a:lnTo>
                      <a:lnTo>
                        <a:pt x="412" y="122"/>
                      </a:lnTo>
                      <a:lnTo>
                        <a:pt x="459" y="129"/>
                      </a:lnTo>
                      <a:lnTo>
                        <a:pt x="459" y="15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 name="iŝḷîḋe">
                  <a:extLst>
                    <a:ext uri="{FF2B5EF4-FFF2-40B4-BE49-F238E27FC236}">
                      <a16:creationId xmlns="" xmlns:a16="http://schemas.microsoft.com/office/drawing/2014/main" id="{479C4D8E-9F8E-4962-A3FF-103EDE04951F}"/>
                    </a:ext>
                  </a:extLst>
                </p:cNvPr>
                <p:cNvSpPr/>
                <p:nvPr/>
              </p:nvSpPr>
              <p:spPr bwMode="auto">
                <a:xfrm>
                  <a:off x="8729663" y="2289175"/>
                  <a:ext cx="382588" cy="4270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sp>
          <p:nvSpPr>
            <p:cNvPr id="45" name="îs1ïďe">
              <a:extLst>
                <a:ext uri="{FF2B5EF4-FFF2-40B4-BE49-F238E27FC236}">
                  <a16:creationId xmlns="" xmlns:a16="http://schemas.microsoft.com/office/drawing/2014/main" id="{C3F3A76B-FDFB-427F-976A-07DA21F55D0B}"/>
                </a:ext>
              </a:extLst>
            </p:cNvPr>
            <p:cNvSpPr txBox="1"/>
            <p:nvPr/>
          </p:nvSpPr>
          <p:spPr>
            <a:xfrm>
              <a:off x="7791800" y="3869974"/>
              <a:ext cx="1261884" cy="307777"/>
            </a:xfrm>
            <a:prstGeom prst="rect">
              <a:avLst/>
            </a:prstGeom>
            <a:noFill/>
          </p:spPr>
          <p:txBody>
            <a:bodyPr wrap="none">
              <a:normAutofit/>
            </a:bodyPr>
            <a:lstStyle/>
            <a:p>
              <a:pPr algn="ctr"/>
              <a:r>
                <a:rPr lang="en-US" altLang="zh-CN" sz="1400" b="1" dirty="0"/>
                <a:t>Text Here</a:t>
              </a:r>
              <a:endParaRPr lang="zh-CN" altLang="en-US" sz="1400" b="1" dirty="0"/>
            </a:p>
          </p:txBody>
        </p:sp>
        <p:sp>
          <p:nvSpPr>
            <p:cNvPr id="46" name="ï$ļíḋe">
              <a:extLst>
                <a:ext uri="{FF2B5EF4-FFF2-40B4-BE49-F238E27FC236}">
                  <a16:creationId xmlns="" xmlns:a16="http://schemas.microsoft.com/office/drawing/2014/main" id="{EEE1D3EE-34DE-4CD3-8DF6-CE906B4582B6}"/>
                </a:ext>
              </a:extLst>
            </p:cNvPr>
            <p:cNvSpPr txBox="1"/>
            <p:nvPr/>
          </p:nvSpPr>
          <p:spPr>
            <a:xfrm>
              <a:off x="7503928" y="4164936"/>
              <a:ext cx="1837621" cy="553998"/>
            </a:xfrm>
            <a:prstGeom prst="rect">
              <a:avLst/>
            </a:prstGeom>
            <a:noFill/>
          </p:spPr>
          <p:txBody>
            <a:bodyPr wrap="square">
              <a:normAutofit/>
            </a:bodyPr>
            <a:lstStyle/>
            <a:p>
              <a:pPr algn="ctr">
                <a:lnSpc>
                  <a:spcPct val="120000"/>
                </a:lnSpc>
              </a:pPr>
              <a:r>
                <a:rPr lang="en-US" altLang="zh-CN" sz="1000" dirty="0"/>
                <a:t>Copy paste fonts. Choose the only option to retain text.</a:t>
              </a:r>
            </a:p>
          </p:txBody>
        </p:sp>
        <p:cxnSp>
          <p:nvCxnSpPr>
            <p:cNvPr id="47" name="直接连接符 46">
              <a:extLst>
                <a:ext uri="{FF2B5EF4-FFF2-40B4-BE49-F238E27FC236}">
                  <a16:creationId xmlns="" xmlns:a16="http://schemas.microsoft.com/office/drawing/2014/main" id="{4534B2BB-6A02-4D19-858A-E118EDA4D007}"/>
                </a:ext>
              </a:extLst>
            </p:cNvPr>
            <p:cNvCxnSpPr/>
            <p:nvPr/>
          </p:nvCxnSpPr>
          <p:spPr>
            <a:xfrm flipV="1">
              <a:off x="8422738" y="4732677"/>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 xmlns:a16="http://schemas.microsoft.com/office/drawing/2014/main" id="{B1618DEE-EAC5-4A6E-B94B-47181E24ACF2}"/>
                </a:ext>
              </a:extLst>
            </p:cNvPr>
            <p:cNvCxnSpPr/>
            <p:nvPr/>
          </p:nvCxnSpPr>
          <p:spPr>
            <a:xfrm flipV="1">
              <a:off x="8422738" y="3488974"/>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sp>
          <p:nvSpPr>
            <p:cNvPr id="49" name="ïṥḻïḑê">
              <a:extLst>
                <a:ext uri="{FF2B5EF4-FFF2-40B4-BE49-F238E27FC236}">
                  <a16:creationId xmlns="" xmlns:a16="http://schemas.microsoft.com/office/drawing/2014/main" id="{DAFB2529-7D8B-4326-99EB-D0587C832BDD}"/>
                </a:ext>
              </a:extLst>
            </p:cNvPr>
            <p:cNvSpPr txBox="1"/>
            <p:nvPr/>
          </p:nvSpPr>
          <p:spPr>
            <a:xfrm>
              <a:off x="9084067" y="2594038"/>
              <a:ext cx="1837620" cy="307777"/>
            </a:xfrm>
            <a:prstGeom prst="rect">
              <a:avLst/>
            </a:prstGeom>
            <a:noFill/>
          </p:spPr>
          <p:txBody>
            <a:bodyPr wrap="none">
              <a:normAutofit/>
            </a:bodyPr>
            <a:lstStyle/>
            <a:p>
              <a:pPr algn="ctr"/>
              <a:r>
                <a:rPr lang="en-US" altLang="zh-CN" sz="1400" b="1" dirty="0"/>
                <a:t>Text Here</a:t>
              </a:r>
              <a:endParaRPr lang="zh-CN" altLang="en-US" sz="1400" b="1" dirty="0"/>
            </a:p>
          </p:txBody>
        </p:sp>
        <p:sp>
          <p:nvSpPr>
            <p:cNvPr id="50" name="íṧ1ïḋê">
              <a:extLst>
                <a:ext uri="{FF2B5EF4-FFF2-40B4-BE49-F238E27FC236}">
                  <a16:creationId xmlns="" xmlns:a16="http://schemas.microsoft.com/office/drawing/2014/main" id="{8CA976C6-CF3A-447B-B6BE-64C1271FEB45}"/>
                </a:ext>
              </a:extLst>
            </p:cNvPr>
            <p:cNvSpPr txBox="1"/>
            <p:nvPr/>
          </p:nvSpPr>
          <p:spPr>
            <a:xfrm>
              <a:off x="9084066" y="2889000"/>
              <a:ext cx="1837621" cy="553998"/>
            </a:xfrm>
            <a:prstGeom prst="rect">
              <a:avLst/>
            </a:prstGeom>
            <a:noFill/>
          </p:spPr>
          <p:txBody>
            <a:bodyPr wrap="square">
              <a:normAutofit/>
            </a:bodyPr>
            <a:lstStyle/>
            <a:p>
              <a:pPr algn="ctr">
                <a:lnSpc>
                  <a:spcPct val="120000"/>
                </a:lnSpc>
              </a:pPr>
              <a:r>
                <a:rPr lang="en-US" altLang="zh-CN" sz="1000" dirty="0"/>
                <a:t>Copy paste fonts. Choose the only option to retain text.</a:t>
              </a:r>
            </a:p>
          </p:txBody>
        </p:sp>
        <p:cxnSp>
          <p:nvCxnSpPr>
            <p:cNvPr id="51" name="直接连接符 50">
              <a:extLst>
                <a:ext uri="{FF2B5EF4-FFF2-40B4-BE49-F238E27FC236}">
                  <a16:creationId xmlns="" xmlns:a16="http://schemas.microsoft.com/office/drawing/2014/main" id="{6B07D7EC-DEB9-4C2F-A867-69079548F0E0}"/>
                </a:ext>
              </a:extLst>
            </p:cNvPr>
            <p:cNvCxnSpPr/>
            <p:nvPr/>
          </p:nvCxnSpPr>
          <p:spPr>
            <a:xfrm flipV="1">
              <a:off x="10002876" y="3456741"/>
              <a:ext cx="0" cy="165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 xmlns:a16="http://schemas.microsoft.com/office/drawing/2014/main" id="{4B9F8575-C844-4810-B90D-C7EBE18CFBB3}"/>
                </a:ext>
              </a:extLst>
            </p:cNvPr>
            <p:cNvCxnSpPr/>
            <p:nvPr/>
          </p:nvCxnSpPr>
          <p:spPr>
            <a:xfrm flipV="1">
              <a:off x="10002876" y="2203513"/>
              <a:ext cx="0" cy="396000"/>
            </a:xfrm>
            <a:prstGeom prst="line">
              <a:avLst/>
            </a:prstGeom>
            <a:ln w="19050" cap="rnd">
              <a:solidFill>
                <a:schemeClr val="tx2"/>
              </a:solidFill>
              <a:prstDash val="sysDot"/>
              <a:round/>
            </a:ln>
          </p:spPr>
          <p:style>
            <a:lnRef idx="1">
              <a:schemeClr val="accent1"/>
            </a:lnRef>
            <a:fillRef idx="0">
              <a:schemeClr val="accent1"/>
            </a:fillRef>
            <a:effectRef idx="0">
              <a:schemeClr val="accent1"/>
            </a:effectRef>
            <a:fontRef idx="minor">
              <a:schemeClr val="tx1"/>
            </a:fontRef>
          </p:style>
        </p:cxnSp>
        <p:grpSp>
          <p:nvGrpSpPr>
            <p:cNvPr id="53" name="îšlïḍe">
              <a:extLst>
                <a:ext uri="{FF2B5EF4-FFF2-40B4-BE49-F238E27FC236}">
                  <a16:creationId xmlns="" xmlns:a16="http://schemas.microsoft.com/office/drawing/2014/main" id="{35A17457-EE6D-4459-AA5E-AFC5674E64BE}"/>
                </a:ext>
              </a:extLst>
            </p:cNvPr>
            <p:cNvGrpSpPr/>
            <p:nvPr/>
          </p:nvGrpSpPr>
          <p:grpSpPr>
            <a:xfrm>
              <a:off x="8158349" y="2903877"/>
              <a:ext cx="540000" cy="540000"/>
              <a:chOff x="8158349" y="3271275"/>
              <a:chExt cx="540000" cy="540000"/>
            </a:xfrm>
          </p:grpSpPr>
          <p:sp>
            <p:nvSpPr>
              <p:cNvPr id="57" name="iṣḷîďe">
                <a:extLst>
                  <a:ext uri="{FF2B5EF4-FFF2-40B4-BE49-F238E27FC236}">
                    <a16:creationId xmlns="" xmlns:a16="http://schemas.microsoft.com/office/drawing/2014/main" id="{68F63AAA-7C5A-420F-9D16-CC5F7FA3DE4D}"/>
                  </a:ext>
                </a:extLst>
              </p:cNvPr>
              <p:cNvSpPr/>
              <p:nvPr/>
            </p:nvSpPr>
            <p:spPr>
              <a:xfrm>
                <a:off x="8158349" y="3271275"/>
                <a:ext cx="540000" cy="540000"/>
              </a:xfrm>
              <a:prstGeom prst="ellips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58" name="iš1íḋè">
                <a:extLst>
                  <a:ext uri="{FF2B5EF4-FFF2-40B4-BE49-F238E27FC236}">
                    <a16:creationId xmlns="" xmlns:a16="http://schemas.microsoft.com/office/drawing/2014/main" id="{83AEAC2F-D9F2-4EBE-92C2-819B58E278F3}"/>
                  </a:ext>
                </a:extLst>
              </p:cNvPr>
              <p:cNvGrpSpPr/>
              <p:nvPr/>
            </p:nvGrpSpPr>
            <p:grpSpPr>
              <a:xfrm>
                <a:off x="8252383" y="3379975"/>
                <a:ext cx="351933" cy="322606"/>
                <a:chOff x="7816850" y="1350963"/>
                <a:chExt cx="895350" cy="820737"/>
              </a:xfrm>
              <a:solidFill>
                <a:schemeClr val="bg1"/>
              </a:solidFill>
            </p:grpSpPr>
            <p:sp>
              <p:nvSpPr>
                <p:cNvPr id="59" name="ïṡḻiḓé">
                  <a:extLst>
                    <a:ext uri="{FF2B5EF4-FFF2-40B4-BE49-F238E27FC236}">
                      <a16:creationId xmlns="" xmlns:a16="http://schemas.microsoft.com/office/drawing/2014/main" id="{38D10871-C090-4FD2-8B84-B9F655004F92}"/>
                    </a:ext>
                  </a:extLst>
                </p:cNvPr>
                <p:cNvSpPr/>
                <p:nvPr/>
              </p:nvSpPr>
              <p:spPr bwMode="auto">
                <a:xfrm>
                  <a:off x="7850188" y="1792288"/>
                  <a:ext cx="828675" cy="379412"/>
                </a:xfrm>
                <a:custGeom>
                  <a:avLst/>
                  <a:gdLst>
                    <a:gd name="T0" fmla="*/ 119 w 218"/>
                    <a:gd name="T1" fmla="*/ 26 h 100"/>
                    <a:gd name="T2" fmla="*/ 99 w 218"/>
                    <a:gd name="T3" fmla="*/ 26 h 100"/>
                    <a:gd name="T4" fmla="*/ 73 w 218"/>
                    <a:gd name="T5" fmla="*/ 0 h 100"/>
                    <a:gd name="T6" fmla="*/ 0 w 218"/>
                    <a:gd name="T7" fmla="*/ 0 h 100"/>
                    <a:gd name="T8" fmla="*/ 0 w 218"/>
                    <a:gd name="T9" fmla="*/ 70 h 100"/>
                    <a:gd name="T10" fmla="*/ 29 w 218"/>
                    <a:gd name="T11" fmla="*/ 100 h 100"/>
                    <a:gd name="T12" fmla="*/ 189 w 218"/>
                    <a:gd name="T13" fmla="*/ 100 h 100"/>
                    <a:gd name="T14" fmla="*/ 218 w 218"/>
                    <a:gd name="T15" fmla="*/ 70 h 100"/>
                    <a:gd name="T16" fmla="*/ 218 w 218"/>
                    <a:gd name="T17" fmla="*/ 0 h 100"/>
                    <a:gd name="T18" fmla="*/ 145 w 218"/>
                    <a:gd name="T19" fmla="*/ 0 h 100"/>
                    <a:gd name="T20" fmla="*/ 119 w 218"/>
                    <a:gd name="T21" fmla="*/ 26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8" h="100">
                      <a:moveTo>
                        <a:pt x="119" y="26"/>
                      </a:moveTo>
                      <a:cubicBezTo>
                        <a:pt x="99" y="26"/>
                        <a:pt x="99" y="26"/>
                        <a:pt x="99" y="26"/>
                      </a:cubicBezTo>
                      <a:cubicBezTo>
                        <a:pt x="85" y="26"/>
                        <a:pt x="73" y="14"/>
                        <a:pt x="73" y="0"/>
                      </a:cubicBezTo>
                      <a:cubicBezTo>
                        <a:pt x="0" y="0"/>
                        <a:pt x="0" y="0"/>
                        <a:pt x="0" y="0"/>
                      </a:cubicBezTo>
                      <a:cubicBezTo>
                        <a:pt x="0" y="70"/>
                        <a:pt x="0" y="70"/>
                        <a:pt x="0" y="70"/>
                      </a:cubicBezTo>
                      <a:cubicBezTo>
                        <a:pt x="0" y="86"/>
                        <a:pt x="13" y="100"/>
                        <a:pt x="29" y="100"/>
                      </a:cubicBezTo>
                      <a:cubicBezTo>
                        <a:pt x="189" y="100"/>
                        <a:pt x="189" y="100"/>
                        <a:pt x="189" y="100"/>
                      </a:cubicBezTo>
                      <a:cubicBezTo>
                        <a:pt x="205" y="100"/>
                        <a:pt x="218" y="86"/>
                        <a:pt x="218" y="70"/>
                      </a:cubicBezTo>
                      <a:cubicBezTo>
                        <a:pt x="218" y="0"/>
                        <a:pt x="218" y="0"/>
                        <a:pt x="218" y="0"/>
                      </a:cubicBezTo>
                      <a:cubicBezTo>
                        <a:pt x="145" y="0"/>
                        <a:pt x="145" y="0"/>
                        <a:pt x="145" y="0"/>
                      </a:cubicBezTo>
                      <a:cubicBezTo>
                        <a:pt x="145" y="14"/>
                        <a:pt x="133" y="26"/>
                        <a:pt x="119"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0" name="iṧ1ïḑe">
                  <a:extLst>
                    <a:ext uri="{FF2B5EF4-FFF2-40B4-BE49-F238E27FC236}">
                      <a16:creationId xmlns="" xmlns:a16="http://schemas.microsoft.com/office/drawing/2014/main" id="{2570D6C4-EBB0-42B8-B0B0-DC0FB7985767}"/>
                    </a:ext>
                  </a:extLst>
                </p:cNvPr>
                <p:cNvSpPr/>
                <p:nvPr/>
              </p:nvSpPr>
              <p:spPr bwMode="auto">
                <a:xfrm>
                  <a:off x="7816850" y="1350963"/>
                  <a:ext cx="895350" cy="498475"/>
                </a:xfrm>
                <a:custGeom>
                  <a:avLst/>
                  <a:gdLst>
                    <a:gd name="T0" fmla="*/ 204 w 236"/>
                    <a:gd name="T1" fmla="*/ 44 h 131"/>
                    <a:gd name="T2" fmla="*/ 163 w 236"/>
                    <a:gd name="T3" fmla="*/ 44 h 131"/>
                    <a:gd name="T4" fmla="*/ 163 w 236"/>
                    <a:gd name="T5" fmla="*/ 30 h 131"/>
                    <a:gd name="T6" fmla="*/ 133 w 236"/>
                    <a:gd name="T7" fmla="*/ 0 h 131"/>
                    <a:gd name="T8" fmla="*/ 103 w 236"/>
                    <a:gd name="T9" fmla="*/ 0 h 131"/>
                    <a:gd name="T10" fmla="*/ 73 w 236"/>
                    <a:gd name="T11" fmla="*/ 30 h 131"/>
                    <a:gd name="T12" fmla="*/ 73 w 236"/>
                    <a:gd name="T13" fmla="*/ 44 h 131"/>
                    <a:gd name="T14" fmla="*/ 32 w 236"/>
                    <a:gd name="T15" fmla="*/ 44 h 131"/>
                    <a:gd name="T16" fmla="*/ 0 w 236"/>
                    <a:gd name="T17" fmla="*/ 75 h 131"/>
                    <a:gd name="T18" fmla="*/ 0 w 236"/>
                    <a:gd name="T19" fmla="*/ 106 h 131"/>
                    <a:gd name="T20" fmla="*/ 92 w 236"/>
                    <a:gd name="T21" fmla="*/ 106 h 131"/>
                    <a:gd name="T22" fmla="*/ 92 w 236"/>
                    <a:gd name="T23" fmla="*/ 115 h 131"/>
                    <a:gd name="T24" fmla="*/ 108 w 236"/>
                    <a:gd name="T25" fmla="*/ 131 h 131"/>
                    <a:gd name="T26" fmla="*/ 128 w 236"/>
                    <a:gd name="T27" fmla="*/ 131 h 131"/>
                    <a:gd name="T28" fmla="*/ 144 w 236"/>
                    <a:gd name="T29" fmla="*/ 115 h 131"/>
                    <a:gd name="T30" fmla="*/ 144 w 236"/>
                    <a:gd name="T31" fmla="*/ 106 h 131"/>
                    <a:gd name="T32" fmla="*/ 236 w 236"/>
                    <a:gd name="T33" fmla="*/ 106 h 131"/>
                    <a:gd name="T34" fmla="*/ 236 w 236"/>
                    <a:gd name="T35" fmla="*/ 75 h 131"/>
                    <a:gd name="T36" fmla="*/ 204 w 236"/>
                    <a:gd name="T37" fmla="*/ 44 h 131"/>
                    <a:gd name="T38" fmla="*/ 92 w 236"/>
                    <a:gd name="T39" fmla="*/ 30 h 131"/>
                    <a:gd name="T40" fmla="*/ 103 w 236"/>
                    <a:gd name="T41" fmla="*/ 19 h 131"/>
                    <a:gd name="T42" fmla="*/ 133 w 236"/>
                    <a:gd name="T43" fmla="*/ 19 h 131"/>
                    <a:gd name="T44" fmla="*/ 144 w 236"/>
                    <a:gd name="T45" fmla="*/ 30 h 131"/>
                    <a:gd name="T46" fmla="*/ 144 w 236"/>
                    <a:gd name="T47" fmla="*/ 44 h 131"/>
                    <a:gd name="T48" fmla="*/ 92 w 236"/>
                    <a:gd name="T49" fmla="*/ 44 h 131"/>
                    <a:gd name="T50" fmla="*/ 92 w 236"/>
                    <a:gd name="T51" fmla="*/ 3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36" h="131">
                      <a:moveTo>
                        <a:pt x="204" y="44"/>
                      </a:moveTo>
                      <a:cubicBezTo>
                        <a:pt x="163" y="44"/>
                        <a:pt x="163" y="44"/>
                        <a:pt x="163" y="44"/>
                      </a:cubicBezTo>
                      <a:cubicBezTo>
                        <a:pt x="163" y="30"/>
                        <a:pt x="163" y="30"/>
                        <a:pt x="163" y="30"/>
                      </a:cubicBezTo>
                      <a:cubicBezTo>
                        <a:pt x="163" y="14"/>
                        <a:pt x="150" y="0"/>
                        <a:pt x="133" y="0"/>
                      </a:cubicBezTo>
                      <a:cubicBezTo>
                        <a:pt x="103" y="0"/>
                        <a:pt x="103" y="0"/>
                        <a:pt x="103" y="0"/>
                      </a:cubicBezTo>
                      <a:cubicBezTo>
                        <a:pt x="86" y="0"/>
                        <a:pt x="73" y="14"/>
                        <a:pt x="73" y="30"/>
                      </a:cubicBezTo>
                      <a:cubicBezTo>
                        <a:pt x="73" y="44"/>
                        <a:pt x="73" y="44"/>
                        <a:pt x="73" y="44"/>
                      </a:cubicBezTo>
                      <a:cubicBezTo>
                        <a:pt x="32" y="44"/>
                        <a:pt x="32" y="44"/>
                        <a:pt x="32" y="44"/>
                      </a:cubicBezTo>
                      <a:cubicBezTo>
                        <a:pt x="15" y="44"/>
                        <a:pt x="0" y="58"/>
                        <a:pt x="0" y="75"/>
                      </a:cubicBezTo>
                      <a:cubicBezTo>
                        <a:pt x="0" y="106"/>
                        <a:pt x="0" y="106"/>
                        <a:pt x="0" y="106"/>
                      </a:cubicBezTo>
                      <a:cubicBezTo>
                        <a:pt x="92" y="106"/>
                        <a:pt x="92" y="106"/>
                        <a:pt x="92" y="106"/>
                      </a:cubicBezTo>
                      <a:cubicBezTo>
                        <a:pt x="92" y="115"/>
                        <a:pt x="92" y="115"/>
                        <a:pt x="92" y="115"/>
                      </a:cubicBezTo>
                      <a:cubicBezTo>
                        <a:pt x="92" y="124"/>
                        <a:pt x="99" y="131"/>
                        <a:pt x="108" y="131"/>
                      </a:cubicBezTo>
                      <a:cubicBezTo>
                        <a:pt x="128" y="131"/>
                        <a:pt x="128" y="131"/>
                        <a:pt x="128" y="131"/>
                      </a:cubicBezTo>
                      <a:cubicBezTo>
                        <a:pt x="137" y="131"/>
                        <a:pt x="144" y="124"/>
                        <a:pt x="144" y="115"/>
                      </a:cubicBezTo>
                      <a:cubicBezTo>
                        <a:pt x="144" y="106"/>
                        <a:pt x="144" y="106"/>
                        <a:pt x="144" y="106"/>
                      </a:cubicBezTo>
                      <a:cubicBezTo>
                        <a:pt x="236" y="106"/>
                        <a:pt x="236" y="106"/>
                        <a:pt x="236" y="106"/>
                      </a:cubicBezTo>
                      <a:cubicBezTo>
                        <a:pt x="236" y="75"/>
                        <a:pt x="236" y="75"/>
                        <a:pt x="236" y="75"/>
                      </a:cubicBezTo>
                      <a:cubicBezTo>
                        <a:pt x="236" y="58"/>
                        <a:pt x="221" y="44"/>
                        <a:pt x="204" y="44"/>
                      </a:cubicBezTo>
                      <a:close/>
                      <a:moveTo>
                        <a:pt x="92" y="30"/>
                      </a:moveTo>
                      <a:cubicBezTo>
                        <a:pt x="92" y="24"/>
                        <a:pt x="97" y="19"/>
                        <a:pt x="103" y="19"/>
                      </a:cubicBezTo>
                      <a:cubicBezTo>
                        <a:pt x="133" y="19"/>
                        <a:pt x="133" y="19"/>
                        <a:pt x="133" y="19"/>
                      </a:cubicBezTo>
                      <a:cubicBezTo>
                        <a:pt x="139" y="19"/>
                        <a:pt x="144" y="24"/>
                        <a:pt x="144" y="30"/>
                      </a:cubicBezTo>
                      <a:cubicBezTo>
                        <a:pt x="144" y="44"/>
                        <a:pt x="144" y="44"/>
                        <a:pt x="144" y="44"/>
                      </a:cubicBezTo>
                      <a:cubicBezTo>
                        <a:pt x="92" y="44"/>
                        <a:pt x="92" y="44"/>
                        <a:pt x="92" y="44"/>
                      </a:cubicBezTo>
                      <a:lnTo>
                        <a:pt x="9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grpSp>
          <p:nvGrpSpPr>
            <p:cNvPr id="54" name="íṡľíḋê">
              <a:extLst>
                <a:ext uri="{FF2B5EF4-FFF2-40B4-BE49-F238E27FC236}">
                  <a16:creationId xmlns="" xmlns:a16="http://schemas.microsoft.com/office/drawing/2014/main" id="{B734AE53-B3D5-431C-948D-7AF2AD7886FA}"/>
                </a:ext>
              </a:extLst>
            </p:cNvPr>
            <p:cNvGrpSpPr/>
            <p:nvPr/>
          </p:nvGrpSpPr>
          <p:grpSpPr>
            <a:xfrm>
              <a:off x="9732876" y="1658172"/>
              <a:ext cx="540000" cy="540000"/>
              <a:chOff x="9732876" y="1985814"/>
              <a:chExt cx="540000" cy="540000"/>
            </a:xfrm>
          </p:grpSpPr>
          <p:sp>
            <p:nvSpPr>
              <p:cNvPr id="55" name="íṧ1ídè">
                <a:extLst>
                  <a:ext uri="{FF2B5EF4-FFF2-40B4-BE49-F238E27FC236}">
                    <a16:creationId xmlns="" xmlns:a16="http://schemas.microsoft.com/office/drawing/2014/main" id="{2AA4FB93-ACA9-4E48-89AE-9C7533237F06}"/>
                  </a:ext>
                </a:extLst>
              </p:cNvPr>
              <p:cNvSpPr/>
              <p:nvPr/>
            </p:nvSpPr>
            <p:spPr>
              <a:xfrm>
                <a:off x="9732876" y="1985814"/>
                <a:ext cx="540000" cy="540000"/>
              </a:xfrm>
              <a:prstGeom prst="ellipse">
                <a:avLst/>
              </a:prstGeom>
              <a:solidFill>
                <a:schemeClr val="accent2"/>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6" name="ïs1ïḋè">
                <a:extLst>
                  <a:ext uri="{FF2B5EF4-FFF2-40B4-BE49-F238E27FC236}">
                    <a16:creationId xmlns="" xmlns:a16="http://schemas.microsoft.com/office/drawing/2014/main" id="{6F9458A0-0120-4FB8-9736-F3D69CC9D6B9}"/>
                  </a:ext>
                </a:extLst>
              </p:cNvPr>
              <p:cNvSpPr/>
              <p:nvPr/>
            </p:nvSpPr>
            <p:spPr bwMode="auto">
              <a:xfrm>
                <a:off x="9842613" y="2095551"/>
                <a:ext cx="320527" cy="320527"/>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anchor="ctr"/>
              <a:lstStyle/>
              <a:p>
                <a:pPr algn="ctr"/>
                <a:endParaRPr/>
              </a:p>
            </p:txBody>
          </p:sp>
        </p:grpSp>
      </p:grpSp>
    </p:spTree>
    <p:extLst>
      <p:ext uri="{BB962C8B-B14F-4D97-AF65-F5344CB8AC3E}">
        <p14:creationId xmlns:p14="http://schemas.microsoft.com/office/powerpoint/2010/main" val="207204897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DC6D8B-67DD-415D-930F-3710EFAFF25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9DE14B29-0277-48C9-996C-660A00DF6930}"/>
              </a:ext>
            </a:extLst>
          </p:cNvPr>
          <p:cNvSpPr>
            <a:spLocks noGrp="1"/>
          </p:cNvSpPr>
          <p:nvPr>
            <p:ph type="ftr" sz="quarter" idx="11"/>
          </p:nvPr>
        </p:nvSpPr>
        <p:spPr/>
        <p:txBody>
          <a:bodyPr/>
          <a:lstStyle/>
          <a:p>
            <a:r>
              <a:rPr lang="en-US" altLang="zh-CN"/>
              <a:t>www.islide.cc </a:t>
            </a:r>
            <a:endParaRPr lang="zh-CN" altLang="en-US" dirty="0"/>
          </a:p>
        </p:txBody>
      </p:sp>
      <p:sp>
        <p:nvSpPr>
          <p:cNvPr id="4" name="灯片编号占位符 3">
            <a:extLst>
              <a:ext uri="{FF2B5EF4-FFF2-40B4-BE49-F238E27FC236}">
                <a16:creationId xmlns="" xmlns:a16="http://schemas.microsoft.com/office/drawing/2014/main" id="{2DDAD426-1090-4A64-BC8D-4D5CD2326E9F}"/>
              </a:ext>
            </a:extLst>
          </p:cNvPr>
          <p:cNvSpPr>
            <a:spLocks noGrp="1"/>
          </p:cNvSpPr>
          <p:nvPr>
            <p:ph type="sldNum" sz="quarter" idx="12"/>
          </p:nvPr>
        </p:nvSpPr>
        <p:spPr/>
        <p:txBody>
          <a:bodyPr/>
          <a:lstStyle/>
          <a:p>
            <a:fld id="{5DD3DB80-B894-403A-B48E-6FDC1A72010E}" type="slidenum">
              <a:rPr lang="zh-CN" altLang="en-US" smtClean="0"/>
              <a:pPr/>
              <a:t>48</a:t>
            </a:fld>
            <a:endParaRPr lang="zh-CN" altLang="en-US"/>
          </a:p>
        </p:txBody>
      </p:sp>
      <p:grpSp>
        <p:nvGrpSpPr>
          <p:cNvPr id="5" name="99df9b78-0bad-45b2-a47b-2cded0ae77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56925CA-858E-4E4D-8532-640A56CA23CB}"/>
              </a:ext>
            </a:extLst>
          </p:cNvPr>
          <p:cNvGrpSpPr>
            <a:grpSpLocks noChangeAspect="1"/>
          </p:cNvGrpSpPr>
          <p:nvPr>
            <p:custDataLst>
              <p:tags r:id="rId1"/>
            </p:custDataLst>
          </p:nvPr>
        </p:nvGrpSpPr>
        <p:grpSpPr>
          <a:xfrm>
            <a:off x="669924" y="1756193"/>
            <a:ext cx="10850564" cy="3508287"/>
            <a:chOff x="669924" y="1756193"/>
            <a:chExt cx="10850564" cy="3508287"/>
          </a:xfrm>
        </p:grpSpPr>
        <p:sp>
          <p:nvSpPr>
            <p:cNvPr id="6" name="îş1iḑê">
              <a:extLst>
                <a:ext uri="{FF2B5EF4-FFF2-40B4-BE49-F238E27FC236}">
                  <a16:creationId xmlns="" xmlns:a16="http://schemas.microsoft.com/office/drawing/2014/main" id="{19C61D46-1944-42A4-B1B7-B999640165E7}"/>
                </a:ext>
              </a:extLst>
            </p:cNvPr>
            <p:cNvSpPr/>
            <p:nvPr/>
          </p:nvSpPr>
          <p:spPr bwMode="auto">
            <a:xfrm flipH="1">
              <a:off x="669924" y="3686772"/>
              <a:ext cx="4622967" cy="0"/>
            </a:xfrm>
            <a:prstGeom prst="line">
              <a:avLst/>
            </a:prstGeom>
            <a:noFill/>
            <a:ln w="22225">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7" name="iṣḻîdé">
              <a:extLst>
                <a:ext uri="{FF2B5EF4-FFF2-40B4-BE49-F238E27FC236}">
                  <a16:creationId xmlns="" xmlns:a16="http://schemas.microsoft.com/office/drawing/2014/main" id="{176612AE-9F6A-46AC-85E5-6C697DCA5079}"/>
                </a:ext>
              </a:extLst>
            </p:cNvPr>
            <p:cNvSpPr/>
            <p:nvPr/>
          </p:nvSpPr>
          <p:spPr bwMode="auto">
            <a:xfrm>
              <a:off x="6994185" y="3168005"/>
              <a:ext cx="4526303" cy="0"/>
            </a:xfrm>
            <a:prstGeom prst="line">
              <a:avLst/>
            </a:prstGeom>
            <a:noFill/>
            <a:ln w="22225">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8" name="ïšlîdé">
              <a:extLst>
                <a:ext uri="{FF2B5EF4-FFF2-40B4-BE49-F238E27FC236}">
                  <a16:creationId xmlns="" xmlns:a16="http://schemas.microsoft.com/office/drawing/2014/main" id="{31C30AF8-E0DB-4D7B-B176-4C3B007926B7}"/>
                </a:ext>
              </a:extLst>
            </p:cNvPr>
            <p:cNvSpPr/>
            <p:nvPr/>
          </p:nvSpPr>
          <p:spPr bwMode="auto">
            <a:xfrm>
              <a:off x="5199451" y="2513910"/>
              <a:ext cx="1830181" cy="1830180"/>
            </a:xfrm>
            <a:prstGeom prst="ellipse">
              <a:avLst/>
            </a:prstGeom>
            <a:solidFill>
              <a:schemeClr val="hlink"/>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9" name="íş1ïďe">
              <a:extLst>
                <a:ext uri="{FF2B5EF4-FFF2-40B4-BE49-F238E27FC236}">
                  <a16:creationId xmlns="" xmlns:a16="http://schemas.microsoft.com/office/drawing/2014/main" id="{C5745F17-C228-4EC2-A750-4255A4E8CB96}"/>
                </a:ext>
              </a:extLst>
            </p:cNvPr>
            <p:cNvSpPr/>
            <p:nvPr/>
          </p:nvSpPr>
          <p:spPr bwMode="auto">
            <a:xfrm>
              <a:off x="5241338" y="3342001"/>
              <a:ext cx="1459635" cy="673430"/>
            </a:xfrm>
            <a:custGeom>
              <a:avLst/>
              <a:gdLst>
                <a:gd name="T0" fmla="*/ 0 w 453"/>
                <a:gd name="T1" fmla="*/ 2147483646 h 209"/>
                <a:gd name="T2" fmla="*/ 2147483646 w 453"/>
                <a:gd name="T3" fmla="*/ 2147483646 h 209"/>
                <a:gd name="T4" fmla="*/ 2147483646 w 453"/>
                <a:gd name="T5" fmla="*/ 0 h 209"/>
                <a:gd name="T6" fmla="*/ 2147483646 w 453"/>
                <a:gd name="T7" fmla="*/ 2147483646 h 209"/>
                <a:gd name="T8" fmla="*/ 2147483646 w 453"/>
                <a:gd name="T9" fmla="*/ 2147483646 h 209"/>
                <a:gd name="T10" fmla="*/ 2147483646 w 453"/>
                <a:gd name="T11" fmla="*/ 2147483646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 h="209">
                  <a:moveTo>
                    <a:pt x="0" y="107"/>
                  </a:moveTo>
                  <a:lnTo>
                    <a:pt x="84" y="107"/>
                  </a:lnTo>
                  <a:lnTo>
                    <a:pt x="269" y="0"/>
                  </a:lnTo>
                  <a:lnTo>
                    <a:pt x="453" y="106"/>
                  </a:lnTo>
                  <a:lnTo>
                    <a:pt x="266" y="209"/>
                  </a:lnTo>
                  <a:lnTo>
                    <a:pt x="266" y="80"/>
                  </a:lnTo>
                </a:path>
              </a:pathLst>
            </a:custGeom>
            <a:noFill/>
            <a:ln w="22225"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0" name="ïšļïḓè">
              <a:extLst>
                <a:ext uri="{FF2B5EF4-FFF2-40B4-BE49-F238E27FC236}">
                  <a16:creationId xmlns="" xmlns:a16="http://schemas.microsoft.com/office/drawing/2014/main" id="{014D2DE0-21B6-49EB-AA7D-1E3B6E055DE0}"/>
                </a:ext>
              </a:extLst>
            </p:cNvPr>
            <p:cNvSpPr/>
            <p:nvPr/>
          </p:nvSpPr>
          <p:spPr bwMode="auto">
            <a:xfrm>
              <a:off x="5531331" y="2842569"/>
              <a:ext cx="1462856" cy="673428"/>
            </a:xfrm>
            <a:custGeom>
              <a:avLst/>
              <a:gdLst>
                <a:gd name="T0" fmla="*/ 2147483646 w 454"/>
                <a:gd name="T1" fmla="*/ 2147483646 h 209"/>
                <a:gd name="T2" fmla="*/ 2147483646 w 454"/>
                <a:gd name="T3" fmla="*/ 2147483646 h 209"/>
                <a:gd name="T4" fmla="*/ 2147483646 w 454"/>
                <a:gd name="T5" fmla="*/ 2147483646 h 209"/>
                <a:gd name="T6" fmla="*/ 0 w 454"/>
                <a:gd name="T7" fmla="*/ 2147483646 h 209"/>
                <a:gd name="T8" fmla="*/ 2147483646 w 454"/>
                <a:gd name="T9" fmla="*/ 0 h 209"/>
                <a:gd name="T10" fmla="*/ 2147483646 w 454"/>
                <a:gd name="T11" fmla="*/ 2147483646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 h="209">
                  <a:moveTo>
                    <a:pt x="454" y="102"/>
                  </a:moveTo>
                  <a:lnTo>
                    <a:pt x="369" y="102"/>
                  </a:lnTo>
                  <a:lnTo>
                    <a:pt x="184" y="209"/>
                  </a:lnTo>
                  <a:lnTo>
                    <a:pt x="0" y="103"/>
                  </a:lnTo>
                  <a:lnTo>
                    <a:pt x="187" y="0"/>
                  </a:lnTo>
                  <a:lnTo>
                    <a:pt x="187" y="129"/>
                  </a:lnTo>
                </a:path>
              </a:pathLst>
            </a:custGeom>
            <a:noFill/>
            <a:ln w="22225"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iṥḷïḑè">
              <a:extLst>
                <a:ext uri="{FF2B5EF4-FFF2-40B4-BE49-F238E27FC236}">
                  <a16:creationId xmlns="" xmlns:a16="http://schemas.microsoft.com/office/drawing/2014/main" id="{BC66B1CF-CE61-4B3E-B5D7-2FFCDD8B50E8}"/>
                </a:ext>
              </a:extLst>
            </p:cNvPr>
            <p:cNvSpPr/>
            <p:nvPr/>
          </p:nvSpPr>
          <p:spPr bwMode="auto">
            <a:xfrm>
              <a:off x="669925" y="2169073"/>
              <a:ext cx="4494081" cy="15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60000"/>
                </a:lnSpc>
                <a:buFont typeface="Arial" panose="020B0604020202020204" pitchFamily="34" charset="0"/>
                <a:buChar char="•"/>
              </a:pPr>
              <a:r>
                <a:rPr lang="en-US" altLang="zh-CN" sz="1100" dirty="0"/>
                <a:t>Supporting text here.</a:t>
              </a:r>
            </a:p>
            <a:p>
              <a:pPr marL="171450" indent="-171450">
                <a:lnSpc>
                  <a:spcPct val="160000"/>
                </a:lnSpc>
                <a:buFont typeface="Arial" panose="020B0604020202020204" pitchFamily="34" charset="0"/>
                <a:buChar char="•"/>
              </a:pPr>
              <a:r>
                <a:rPr lang="en-US" altLang="zh-CN" sz="1100" dirty="0"/>
                <a:t>You can use the icon library in </a:t>
              </a:r>
              <a:r>
                <a:rPr lang="en-US" altLang="zh-CN" sz="1100" dirty="0" err="1"/>
                <a:t>iSlide</a:t>
              </a:r>
              <a:r>
                <a:rPr lang="en-US" altLang="zh-CN" sz="1100" dirty="0"/>
                <a:t>  (www.islide.cc) to filter and replace existing icon elements with one click.</a:t>
              </a:r>
            </a:p>
            <a:p>
              <a:pPr marL="171450" indent="-171450">
                <a:lnSpc>
                  <a:spcPct val="160000"/>
                </a:lnSpc>
                <a:buFont typeface="Arial" panose="020B0604020202020204" pitchFamily="34" charset="0"/>
                <a:buChar char="•"/>
              </a:pPr>
              <a:endParaRPr lang="en-US" altLang="zh-CN" sz="1100" dirty="0"/>
            </a:p>
            <a:p>
              <a:pPr marL="171450" indent="-171450">
                <a:lnSpc>
                  <a:spcPct val="160000"/>
                </a:lnSpc>
                <a:buFont typeface="Arial" panose="020B0604020202020204" pitchFamily="34" charset="0"/>
                <a:buChar char="•"/>
              </a:pPr>
              <a:r>
                <a:rPr lang="en-US" altLang="zh-CN" sz="1100" dirty="0"/>
                <a:t>……</a:t>
              </a:r>
            </a:p>
          </p:txBody>
        </p:sp>
        <p:sp>
          <p:nvSpPr>
            <p:cNvPr id="12" name="ïŝḷíḋê">
              <a:extLst>
                <a:ext uri="{FF2B5EF4-FFF2-40B4-BE49-F238E27FC236}">
                  <a16:creationId xmlns="" xmlns:a16="http://schemas.microsoft.com/office/drawing/2014/main" id="{2C339CBF-B078-4134-BECB-44A65CC0BF2D}"/>
                </a:ext>
              </a:extLst>
            </p:cNvPr>
            <p:cNvSpPr txBox="1"/>
            <p:nvPr/>
          </p:nvSpPr>
          <p:spPr bwMode="auto">
            <a:xfrm>
              <a:off x="669925" y="1756193"/>
              <a:ext cx="449408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800" b="1" dirty="0"/>
                <a:t>Text here</a:t>
              </a:r>
            </a:p>
          </p:txBody>
        </p:sp>
        <p:sp>
          <p:nvSpPr>
            <p:cNvPr id="13" name="ï$lïḋè">
              <a:extLst>
                <a:ext uri="{FF2B5EF4-FFF2-40B4-BE49-F238E27FC236}">
                  <a16:creationId xmlns="" xmlns:a16="http://schemas.microsoft.com/office/drawing/2014/main" id="{E5F21D17-61A9-4466-A4EF-38613927A28D}"/>
                </a:ext>
              </a:extLst>
            </p:cNvPr>
            <p:cNvSpPr/>
            <p:nvPr/>
          </p:nvSpPr>
          <p:spPr bwMode="auto">
            <a:xfrm>
              <a:off x="7026407" y="3746781"/>
              <a:ext cx="4494081" cy="15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60000"/>
                </a:lnSpc>
                <a:buFont typeface="Arial" panose="020B0604020202020204" pitchFamily="34" charset="0"/>
                <a:buChar char="•"/>
              </a:pPr>
              <a:r>
                <a:rPr lang="en-US" altLang="zh-CN" sz="1100" dirty="0"/>
                <a:t>Supporting text here.</a:t>
              </a:r>
            </a:p>
            <a:p>
              <a:pPr marL="171450" indent="-171450" algn="r">
                <a:lnSpc>
                  <a:spcPct val="160000"/>
                </a:lnSpc>
                <a:buFont typeface="Arial" panose="020B0604020202020204" pitchFamily="34" charset="0"/>
                <a:buChar char="•"/>
              </a:pPr>
              <a:r>
                <a:rPr lang="en-US" altLang="zh-CN" sz="1100" dirty="0"/>
                <a:t>You can use the icon library in </a:t>
              </a:r>
              <a:r>
                <a:rPr lang="en-US" altLang="zh-CN" sz="1100" dirty="0" err="1"/>
                <a:t>iSlide</a:t>
              </a:r>
              <a:r>
                <a:rPr lang="en-US" altLang="zh-CN" sz="1100" dirty="0"/>
                <a:t>  (www.islide.cc) to filter and replace existing icon elements with one click.</a:t>
              </a:r>
            </a:p>
            <a:p>
              <a:pPr marL="171450" indent="-171450" algn="r">
                <a:lnSpc>
                  <a:spcPct val="160000"/>
                </a:lnSpc>
                <a:buFont typeface="Arial" panose="020B0604020202020204" pitchFamily="34" charset="0"/>
                <a:buChar char="•"/>
              </a:pPr>
              <a:endParaRPr lang="en-US" altLang="zh-CN" sz="1100" dirty="0"/>
            </a:p>
            <a:p>
              <a:pPr marL="171450" indent="-171450" algn="r">
                <a:lnSpc>
                  <a:spcPct val="160000"/>
                </a:lnSpc>
                <a:buFont typeface="Arial" panose="020B0604020202020204" pitchFamily="34" charset="0"/>
                <a:buChar char="•"/>
              </a:pPr>
              <a:r>
                <a:rPr lang="en-US" altLang="zh-CN" sz="1100" dirty="0"/>
                <a:t>……</a:t>
              </a:r>
            </a:p>
          </p:txBody>
        </p:sp>
        <p:sp>
          <p:nvSpPr>
            <p:cNvPr id="14" name="íṧ1ïḍè">
              <a:extLst>
                <a:ext uri="{FF2B5EF4-FFF2-40B4-BE49-F238E27FC236}">
                  <a16:creationId xmlns="" xmlns:a16="http://schemas.microsoft.com/office/drawing/2014/main" id="{7AF1CCFA-77E5-4700-AA9E-01DD2BB82C9F}"/>
                </a:ext>
              </a:extLst>
            </p:cNvPr>
            <p:cNvSpPr txBox="1"/>
            <p:nvPr/>
          </p:nvSpPr>
          <p:spPr bwMode="auto">
            <a:xfrm>
              <a:off x="7026407" y="3333901"/>
              <a:ext cx="4494081" cy="41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1800" b="1" dirty="0"/>
                <a:t>Text here</a:t>
              </a:r>
            </a:p>
          </p:txBody>
        </p:sp>
      </p:grpSp>
    </p:spTree>
    <p:extLst>
      <p:ext uri="{BB962C8B-B14F-4D97-AF65-F5344CB8AC3E}">
        <p14:creationId xmlns:p14="http://schemas.microsoft.com/office/powerpoint/2010/main" val="1174446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30807094-60D1-4D7A-912C-17CFA85ADD5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D6CEE5E8-47AB-482C-A33F-4F2B14350DE0}"/>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230C286E-81F9-4F4C-B18C-AD090162BDC0}"/>
              </a:ext>
            </a:extLst>
          </p:cNvPr>
          <p:cNvSpPr>
            <a:spLocks noGrp="1"/>
          </p:cNvSpPr>
          <p:nvPr>
            <p:ph type="sldNum" sz="quarter" idx="12"/>
          </p:nvPr>
        </p:nvSpPr>
        <p:spPr/>
        <p:txBody>
          <a:bodyPr/>
          <a:lstStyle/>
          <a:p>
            <a:fld id="{5DD3DB80-B894-403A-B48E-6FDC1A72010E}" type="slidenum">
              <a:rPr lang="zh-CN" altLang="en-US" smtClean="0"/>
              <a:pPr/>
              <a:t>49</a:t>
            </a:fld>
            <a:endParaRPr lang="zh-CN" altLang="en-US"/>
          </a:p>
        </p:txBody>
      </p:sp>
      <p:grpSp>
        <p:nvGrpSpPr>
          <p:cNvPr id="5" name="fd4b59f4-1752-4c59-89d5-468a72e9fd1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26A09131-307B-482B-B6D3-56038E98BCFF}"/>
              </a:ext>
            </a:extLst>
          </p:cNvPr>
          <p:cNvGrpSpPr>
            <a:grpSpLocks noChangeAspect="1"/>
          </p:cNvGrpSpPr>
          <p:nvPr>
            <p:custDataLst>
              <p:tags r:id="rId1"/>
            </p:custDataLst>
          </p:nvPr>
        </p:nvGrpSpPr>
        <p:grpSpPr>
          <a:xfrm>
            <a:off x="668338" y="2124000"/>
            <a:ext cx="10849358" cy="3285000"/>
            <a:chOff x="668338" y="2124000"/>
            <a:chExt cx="10849358" cy="3285000"/>
          </a:xfrm>
        </p:grpSpPr>
        <p:sp>
          <p:nvSpPr>
            <p:cNvPr id="6" name="iṥļïďé">
              <a:extLst>
                <a:ext uri="{FF2B5EF4-FFF2-40B4-BE49-F238E27FC236}">
                  <a16:creationId xmlns="" xmlns:a16="http://schemas.microsoft.com/office/drawing/2014/main" id="{4CAC3DC3-A1C5-44FB-A3F2-AB91D211F7B4}"/>
                </a:ext>
              </a:extLst>
            </p:cNvPr>
            <p:cNvSpPr/>
            <p:nvPr/>
          </p:nvSpPr>
          <p:spPr bwMode="auto">
            <a:xfrm flipV="1">
              <a:off x="9287827" y="4021786"/>
              <a:ext cx="517076" cy="1387214"/>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grpSp>
          <p:nvGrpSpPr>
            <p:cNvPr id="7" name="ïŝḷîḑè">
              <a:extLst>
                <a:ext uri="{FF2B5EF4-FFF2-40B4-BE49-F238E27FC236}">
                  <a16:creationId xmlns="" xmlns:a16="http://schemas.microsoft.com/office/drawing/2014/main" id="{C5613C00-0170-478D-BBC8-093373A9FB5B}"/>
                </a:ext>
              </a:extLst>
            </p:cNvPr>
            <p:cNvGrpSpPr/>
            <p:nvPr/>
          </p:nvGrpSpPr>
          <p:grpSpPr>
            <a:xfrm>
              <a:off x="668338" y="2124000"/>
              <a:ext cx="3942662" cy="1897786"/>
              <a:chOff x="668338" y="2534971"/>
              <a:chExt cx="3083695" cy="1897786"/>
            </a:xfrm>
          </p:grpSpPr>
          <p:sp>
            <p:nvSpPr>
              <p:cNvPr id="15" name="iṥľïďe">
                <a:extLst>
                  <a:ext uri="{FF2B5EF4-FFF2-40B4-BE49-F238E27FC236}">
                    <a16:creationId xmlns="" xmlns:a16="http://schemas.microsoft.com/office/drawing/2014/main" id="{BD446CC6-D6F5-4B68-BD35-7B4871A50964}"/>
                  </a:ext>
                </a:extLst>
              </p:cNvPr>
              <p:cNvSpPr/>
              <p:nvPr/>
            </p:nvSpPr>
            <p:spPr bwMode="auto">
              <a:xfrm>
                <a:off x="675161" y="2534971"/>
                <a:ext cx="3076872" cy="1897786"/>
              </a:xfrm>
              <a:prstGeom prst="rect">
                <a:avLst/>
              </a:prstGeom>
              <a:noFill/>
              <a:ln w="6350">
                <a:solidFill>
                  <a:schemeClr val="bg1">
                    <a:lumMod val="75000"/>
                  </a:schemeClr>
                </a:solidFill>
                <a:miter lim="800000"/>
                <a:headEnd/>
                <a:tailEnd/>
              </a:ln>
              <a:effectLst/>
              <a:extLst/>
            </p:spPr>
            <p:txBody>
              <a:bodyPr wrap="none" lIns="90000" tIns="46800" rIns="90000" bIns="46800" anchor="ctr">
                <a:normAutofit/>
              </a:bodyP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sz="2400" dirty="0"/>
              </a:p>
            </p:txBody>
          </p:sp>
          <p:sp>
            <p:nvSpPr>
              <p:cNvPr id="16" name="íşlîḓê">
                <a:extLst>
                  <a:ext uri="{FF2B5EF4-FFF2-40B4-BE49-F238E27FC236}">
                    <a16:creationId xmlns="" xmlns:a16="http://schemas.microsoft.com/office/drawing/2014/main" id="{CD375F19-F1D0-4582-B093-6B9060B99AE2}"/>
                  </a:ext>
                </a:extLst>
              </p:cNvPr>
              <p:cNvSpPr txBox="1"/>
              <p:nvPr/>
            </p:nvSpPr>
            <p:spPr>
              <a:xfrm>
                <a:off x="668338" y="3162876"/>
                <a:ext cx="3083695" cy="1166123"/>
              </a:xfrm>
              <a:prstGeom prst="rect">
                <a:avLst/>
              </a:prstGeom>
              <a:noFill/>
            </p:spPr>
            <p:txBody>
              <a:bodyPr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sp>
            <p:nvSpPr>
              <p:cNvPr id="17" name="íś1îḍe">
                <a:extLst>
                  <a:ext uri="{FF2B5EF4-FFF2-40B4-BE49-F238E27FC236}">
                    <a16:creationId xmlns="" xmlns:a16="http://schemas.microsoft.com/office/drawing/2014/main" id="{4B3F662B-8F79-4AE7-A4AA-E7536F90EB1E}"/>
                  </a:ext>
                </a:extLst>
              </p:cNvPr>
              <p:cNvSpPr/>
              <p:nvPr/>
            </p:nvSpPr>
            <p:spPr>
              <a:xfrm>
                <a:off x="668338" y="2709000"/>
                <a:ext cx="3083695" cy="453877"/>
              </a:xfrm>
              <a:prstGeom prst="rect">
                <a:avLst/>
              </a:prstGeom>
            </p:spPr>
            <p:txBody>
              <a:bodyPr wrap="none" lIns="90000" tIns="46800" rIns="90000" bIns="46800" anchor="ctr">
                <a:normAutofit/>
              </a:bodyPr>
              <a:lstStyle/>
              <a:p>
                <a:pPr lvl="0" defTabSz="914378">
                  <a:defRPr/>
                </a:pPr>
                <a:r>
                  <a:rPr lang="en-US" altLang="zh-CN" b="1" dirty="0"/>
                  <a:t>Text here</a:t>
                </a:r>
                <a:endParaRPr lang="zh-CN" altLang="en-US" b="1" dirty="0"/>
              </a:p>
            </p:txBody>
          </p:sp>
        </p:grpSp>
        <p:grpSp>
          <p:nvGrpSpPr>
            <p:cNvPr id="8" name="íṩḷídê">
              <a:extLst>
                <a:ext uri="{FF2B5EF4-FFF2-40B4-BE49-F238E27FC236}">
                  <a16:creationId xmlns="" xmlns:a16="http://schemas.microsoft.com/office/drawing/2014/main" id="{DF6699D3-49F1-4C3E-87FD-F715FA084405}"/>
                </a:ext>
              </a:extLst>
            </p:cNvPr>
            <p:cNvGrpSpPr/>
            <p:nvPr/>
          </p:nvGrpSpPr>
          <p:grpSpPr>
            <a:xfrm>
              <a:off x="7575034" y="2124000"/>
              <a:ext cx="3942662" cy="1897786"/>
              <a:chOff x="668338" y="2534971"/>
              <a:chExt cx="3083695" cy="1897786"/>
            </a:xfrm>
          </p:grpSpPr>
          <p:sp>
            <p:nvSpPr>
              <p:cNvPr id="12" name="íSḻíḓê">
                <a:extLst>
                  <a:ext uri="{FF2B5EF4-FFF2-40B4-BE49-F238E27FC236}">
                    <a16:creationId xmlns="" xmlns:a16="http://schemas.microsoft.com/office/drawing/2014/main" id="{4A15A2C6-0E11-4CBE-9E27-9887A3F606FA}"/>
                  </a:ext>
                </a:extLst>
              </p:cNvPr>
              <p:cNvSpPr/>
              <p:nvPr/>
            </p:nvSpPr>
            <p:spPr bwMode="auto">
              <a:xfrm>
                <a:off x="675161" y="2534971"/>
                <a:ext cx="3076872" cy="1897786"/>
              </a:xfrm>
              <a:prstGeom prst="rect">
                <a:avLst/>
              </a:prstGeom>
              <a:noFill/>
              <a:ln w="6350">
                <a:solidFill>
                  <a:schemeClr val="bg1">
                    <a:lumMod val="75000"/>
                  </a:schemeClr>
                </a:solidFill>
                <a:miter lim="800000"/>
                <a:headEnd/>
                <a:tailEnd/>
              </a:ln>
              <a:effectLst/>
              <a:extLst/>
            </p:spPr>
            <p:txBody>
              <a:bodyPr wrap="none" lIns="90000" tIns="46800" rIns="90000" bIns="46800" anchor="ctr">
                <a:normAutofit/>
              </a:bodyP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sz="2400" dirty="0"/>
              </a:p>
            </p:txBody>
          </p:sp>
          <p:sp>
            <p:nvSpPr>
              <p:cNvPr id="13" name="íŝḷïḋê">
                <a:extLst>
                  <a:ext uri="{FF2B5EF4-FFF2-40B4-BE49-F238E27FC236}">
                    <a16:creationId xmlns="" xmlns:a16="http://schemas.microsoft.com/office/drawing/2014/main" id="{BD55A028-815B-4219-969E-47C8ACB0284F}"/>
                  </a:ext>
                </a:extLst>
              </p:cNvPr>
              <p:cNvSpPr txBox="1"/>
              <p:nvPr/>
            </p:nvSpPr>
            <p:spPr>
              <a:xfrm>
                <a:off x="668338" y="3162876"/>
                <a:ext cx="3083695" cy="1166123"/>
              </a:xfrm>
              <a:prstGeom prst="rect">
                <a:avLst/>
              </a:prstGeom>
              <a:noFill/>
            </p:spPr>
            <p:txBody>
              <a:bodyPr wrap="square" lIns="90000" tIns="46800" rIns="90000" bIns="46800" anchor="t" anchorCtr="0">
                <a:normAutofit/>
              </a:bodyPr>
              <a:lstStyle/>
              <a:p>
                <a:pPr marL="171450" indent="-171450">
                  <a:lnSpc>
                    <a:spcPct val="150000"/>
                  </a:lnSpc>
                  <a:buFont typeface="Arial" panose="020B0604020202020204" pitchFamily="34" charset="0"/>
                  <a:buChar char="•"/>
                </a:pPr>
                <a:r>
                  <a:rPr lang="en-US" altLang="zh-CN" sz="1100" dirty="0"/>
                  <a:t>Supporting text here.</a:t>
                </a:r>
              </a:p>
              <a:p>
                <a:pPr marL="171450" indent="-171450">
                  <a:lnSpc>
                    <a:spcPct val="150000"/>
                  </a:lnSpc>
                  <a:buFont typeface="Arial" panose="020B0604020202020204" pitchFamily="34" charset="0"/>
                  <a:buChar char="•"/>
                </a:pPr>
                <a:r>
                  <a:rPr lang="en-US" altLang="zh-CN" sz="1100" dirty="0"/>
                  <a:t>When you copy &amp; paste, choose "keep text only" option.</a:t>
                </a:r>
              </a:p>
              <a:p>
                <a:pPr marL="171450" indent="-171450">
                  <a:lnSpc>
                    <a:spcPct val="150000"/>
                  </a:lnSpc>
                  <a:buFont typeface="Arial" panose="020B0604020202020204" pitchFamily="34" charset="0"/>
                  <a:buChar char="•"/>
                </a:pPr>
                <a:endParaRPr lang="en-US" altLang="zh-CN" sz="1100" dirty="0"/>
              </a:p>
              <a:p>
                <a:pPr marL="171450" indent="-171450">
                  <a:lnSpc>
                    <a:spcPct val="150000"/>
                  </a:lnSpc>
                  <a:buFont typeface="Arial" panose="020B0604020202020204" pitchFamily="34" charset="0"/>
                  <a:buChar char="•"/>
                </a:pPr>
                <a:r>
                  <a:rPr lang="en-US" altLang="zh-CN" sz="1100" dirty="0"/>
                  <a:t>……</a:t>
                </a:r>
              </a:p>
            </p:txBody>
          </p:sp>
          <p:sp>
            <p:nvSpPr>
              <p:cNvPr id="14" name="îṧ1ïḑe">
                <a:extLst>
                  <a:ext uri="{FF2B5EF4-FFF2-40B4-BE49-F238E27FC236}">
                    <a16:creationId xmlns="" xmlns:a16="http://schemas.microsoft.com/office/drawing/2014/main" id="{0F51D4D1-BD42-456D-850F-E21A7743DF9A}"/>
                  </a:ext>
                </a:extLst>
              </p:cNvPr>
              <p:cNvSpPr/>
              <p:nvPr/>
            </p:nvSpPr>
            <p:spPr>
              <a:xfrm>
                <a:off x="668338" y="2709000"/>
                <a:ext cx="3083695" cy="453877"/>
              </a:xfrm>
              <a:prstGeom prst="rect">
                <a:avLst/>
              </a:prstGeom>
            </p:spPr>
            <p:txBody>
              <a:bodyPr wrap="none" lIns="90000" tIns="46800" rIns="90000" bIns="46800" anchor="ctr">
                <a:normAutofit/>
              </a:bodyPr>
              <a:lstStyle/>
              <a:p>
                <a:pPr lvl="0" defTabSz="914378">
                  <a:defRPr/>
                </a:pPr>
                <a:r>
                  <a:rPr lang="en-US" altLang="zh-CN" b="1" dirty="0"/>
                  <a:t>Text here</a:t>
                </a:r>
                <a:endParaRPr lang="zh-CN" altLang="en-US" b="1" dirty="0"/>
              </a:p>
            </p:txBody>
          </p:sp>
        </p:grpSp>
        <p:sp>
          <p:nvSpPr>
            <p:cNvPr id="9" name="íṣļïḍè">
              <a:extLst>
                <a:ext uri="{FF2B5EF4-FFF2-40B4-BE49-F238E27FC236}">
                  <a16:creationId xmlns="" xmlns:a16="http://schemas.microsoft.com/office/drawing/2014/main" id="{B5C3C77C-A464-4919-8CBC-95D3051FAB97}"/>
                </a:ext>
              </a:extLst>
            </p:cNvPr>
            <p:cNvSpPr/>
            <p:nvPr/>
          </p:nvSpPr>
          <p:spPr bwMode="auto">
            <a:xfrm>
              <a:off x="4841883" y="2341282"/>
              <a:ext cx="2508233" cy="1305156"/>
            </a:xfrm>
            <a:prstGeom prst="rightArrow">
              <a:avLst>
                <a:gd name="adj1" fmla="val 50000"/>
                <a:gd name="adj2" fmla="val 45475"/>
              </a:avLst>
            </a:prstGeom>
            <a:solidFill>
              <a:schemeClr val="accent1"/>
            </a:solidFill>
            <a:ln w="6350">
              <a:noFill/>
              <a:miter lim="800000"/>
              <a:headEnd/>
              <a:tailEnd/>
            </a:ln>
            <a:effectLst/>
          </p:spPr>
          <p:txBody>
            <a:bodyPr wrap="none" lIns="90000" tIns="46800" rIns="90000" bIns="46800" anchor="ctr">
              <a:normAutofit/>
            </a:bodyP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10" name="íŝliḋè">
              <a:extLst>
                <a:ext uri="{FF2B5EF4-FFF2-40B4-BE49-F238E27FC236}">
                  <a16:creationId xmlns="" xmlns:a16="http://schemas.microsoft.com/office/drawing/2014/main" id="{154A064D-5DE5-4285-93D0-5D001ACDD0B4}"/>
                </a:ext>
              </a:extLst>
            </p:cNvPr>
            <p:cNvSpPr/>
            <p:nvPr/>
          </p:nvSpPr>
          <p:spPr bwMode="auto">
            <a:xfrm flipV="1">
              <a:off x="2238758" y="4284000"/>
              <a:ext cx="801822" cy="1125000"/>
            </a:xfrm>
            <a:prstGeom prst="downArrow">
              <a:avLst>
                <a:gd name="adj1" fmla="val 50000"/>
                <a:gd name="adj2" fmla="val 50000"/>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solidFill>
                  <a:schemeClr val="dk1"/>
                </a:solidFill>
              </a:endParaRPr>
            </a:p>
          </p:txBody>
        </p:sp>
        <p:sp>
          <p:nvSpPr>
            <p:cNvPr id="11" name="ïṡ1íḍê">
              <a:extLst>
                <a:ext uri="{FF2B5EF4-FFF2-40B4-BE49-F238E27FC236}">
                  <a16:creationId xmlns="" xmlns:a16="http://schemas.microsoft.com/office/drawing/2014/main" id="{22E5C970-1257-46C2-80FA-AA30DD2F666E}"/>
                </a:ext>
              </a:extLst>
            </p:cNvPr>
            <p:cNvSpPr/>
            <p:nvPr/>
          </p:nvSpPr>
          <p:spPr bwMode="auto">
            <a:xfrm>
              <a:off x="2451000" y="5094000"/>
              <a:ext cx="7353903" cy="315000"/>
            </a:xfrm>
            <a:prstGeom prst="rect">
              <a:avLst/>
            </a:prstGeom>
            <a:solidFill>
              <a:schemeClr val="tx2">
                <a:lumMod val="20000"/>
                <a:lumOff val="80000"/>
              </a:schemeClr>
            </a:solidFill>
            <a:ln w="38100">
              <a:noFill/>
            </a:ln>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grpSp>
    </p:spTree>
    <p:extLst>
      <p:ext uri="{BB962C8B-B14F-4D97-AF65-F5344CB8AC3E}">
        <p14:creationId xmlns:p14="http://schemas.microsoft.com/office/powerpoint/2010/main" val="8638139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区块链全局分析</a:t>
            </a:r>
            <a:r>
              <a:rPr lang="en-US" altLang="zh-CN" dirty="0" smtClean="0"/>
              <a:t>-</a:t>
            </a:r>
            <a:r>
              <a:rPr lang="zh-CN" altLang="en-US" dirty="0"/>
              <a:t>时间维度</a:t>
            </a:r>
          </a:p>
        </p:txBody>
      </p:sp>
      <p:sp>
        <p:nvSpPr>
          <p:cNvPr id="25" name="矩形 24"/>
          <p:cNvSpPr/>
          <p:nvPr/>
        </p:nvSpPr>
        <p:spPr>
          <a:xfrm>
            <a:off x="669924" y="2027533"/>
            <a:ext cx="3046670" cy="461665"/>
          </a:xfrm>
          <a:prstGeom prst="rect">
            <a:avLst/>
          </a:prstGeom>
        </p:spPr>
        <p:txBody>
          <a:bodyPr wrap="square">
            <a:spAutoFit/>
          </a:bodyPr>
          <a:lstStyle/>
          <a:p>
            <a:r>
              <a:rPr lang="zh-CN" altLang="en-US" sz="2400" b="1" dirty="0" smtClean="0">
                <a:latin typeface="+mj-ea"/>
                <a:ea typeface="+mj-ea"/>
              </a:rPr>
              <a:t>第二阶段（</a:t>
            </a:r>
            <a:r>
              <a:rPr lang="en-US" altLang="zh-CN" sz="2400" b="1" dirty="0" smtClean="0">
                <a:latin typeface="+mj-ea"/>
                <a:ea typeface="+mj-ea"/>
              </a:rPr>
              <a:t>2014</a:t>
            </a:r>
            <a:r>
              <a:rPr lang="zh-CN" altLang="en-US" sz="2400" b="1" dirty="0" smtClean="0">
                <a:latin typeface="+mj-ea"/>
                <a:ea typeface="+mj-ea"/>
              </a:rPr>
              <a:t>）</a:t>
            </a:r>
            <a:endParaRPr lang="zh-CN" altLang="en-US" sz="2400" dirty="0">
              <a:latin typeface="+mj-ea"/>
              <a:ea typeface="+mj-ea"/>
            </a:endParaRPr>
          </a:p>
        </p:txBody>
      </p:sp>
      <p:sp>
        <p:nvSpPr>
          <p:cNvPr id="26" name="矩形 25"/>
          <p:cNvSpPr/>
          <p:nvPr/>
        </p:nvSpPr>
        <p:spPr>
          <a:xfrm>
            <a:off x="669924" y="3473490"/>
            <a:ext cx="4683741" cy="646331"/>
          </a:xfrm>
          <a:prstGeom prst="rect">
            <a:avLst/>
          </a:prstGeom>
        </p:spPr>
        <p:txBody>
          <a:bodyPr wrap="square">
            <a:spAutoFit/>
          </a:bodyPr>
          <a:lstStyle/>
          <a:p>
            <a:r>
              <a:rPr lang="zh-CN" altLang="en-US" b="1" dirty="0" smtClean="0">
                <a:latin typeface="+mj-ea"/>
                <a:ea typeface="+mj-ea"/>
              </a:rPr>
              <a:t>代表：以太网</a:t>
            </a:r>
            <a:endParaRPr lang="en-US" altLang="zh-CN" dirty="0" smtClean="0">
              <a:latin typeface="+mj-ea"/>
              <a:ea typeface="+mj-ea"/>
            </a:endParaRPr>
          </a:p>
          <a:p>
            <a:r>
              <a:rPr lang="zh-CN" altLang="en-US" dirty="0" smtClean="0">
                <a:latin typeface="+mj-ea"/>
                <a:ea typeface="+mj-ea"/>
              </a:rPr>
              <a:t>去</a:t>
            </a:r>
            <a:r>
              <a:rPr lang="zh-CN" altLang="en-US" dirty="0">
                <a:latin typeface="+mj-ea"/>
                <a:ea typeface="+mj-ea"/>
              </a:rPr>
              <a:t>中心化的数字支付系统无障碍的价值转换</a:t>
            </a:r>
          </a:p>
        </p:txBody>
      </p:sp>
      <p:sp>
        <p:nvSpPr>
          <p:cNvPr id="27" name="矩形 26"/>
          <p:cNvSpPr/>
          <p:nvPr/>
        </p:nvSpPr>
        <p:spPr>
          <a:xfrm>
            <a:off x="669924" y="2784771"/>
            <a:ext cx="3666102" cy="369332"/>
          </a:xfrm>
          <a:prstGeom prst="rect">
            <a:avLst/>
          </a:prstGeom>
        </p:spPr>
        <p:txBody>
          <a:bodyPr wrap="square">
            <a:spAutoFit/>
          </a:bodyPr>
          <a:lstStyle/>
          <a:p>
            <a:r>
              <a:rPr lang="zh-CN" altLang="en-US" b="1" dirty="0">
                <a:latin typeface="+mj-ea"/>
                <a:ea typeface="+mj-ea"/>
              </a:rPr>
              <a:t>纸质契约</a:t>
            </a:r>
            <a:r>
              <a:rPr lang="en-US" altLang="zh-CN" b="1" dirty="0" smtClean="0">
                <a:latin typeface="+mj-ea"/>
                <a:ea typeface="+mj-ea"/>
              </a:rPr>
              <a:t>-&gt;</a:t>
            </a:r>
            <a:r>
              <a:rPr lang="zh-CN" altLang="en-US" b="1" dirty="0" smtClean="0">
                <a:latin typeface="+mj-ea"/>
                <a:ea typeface="+mj-ea"/>
              </a:rPr>
              <a:t>智能合约</a:t>
            </a:r>
            <a:endParaRPr lang="zh-CN" altLang="en-US" dirty="0">
              <a:latin typeface="+mj-ea"/>
              <a:ea typeface="+mj-ea"/>
            </a:endParaRPr>
          </a:p>
        </p:txBody>
      </p:sp>
      <p:pic>
        <p:nvPicPr>
          <p:cNvPr id="5" name="图片 4" descr="屏幕剪辑"/>
          <p:cNvPicPr>
            <a:picLocks noChangeAspect="1"/>
          </p:cNvPicPr>
          <p:nvPr/>
        </p:nvPicPr>
        <p:blipFill rotWithShape="1">
          <a:blip r:embed="rId3">
            <a:extLst>
              <a:ext uri="{28A0092B-C50C-407E-A947-70E740481C1C}">
                <a14:useLocalDpi xmlns:a14="http://schemas.microsoft.com/office/drawing/2010/main" val="0"/>
              </a:ext>
            </a:extLst>
          </a:blip>
          <a:srcRect l="565" r="2315"/>
          <a:stretch/>
        </p:blipFill>
        <p:spPr>
          <a:xfrm>
            <a:off x="5555845" y="1562552"/>
            <a:ext cx="6505749" cy="3821875"/>
          </a:xfrm>
          <a:prstGeom prst="rect">
            <a:avLst/>
          </a:prstGeom>
        </p:spPr>
      </p:pic>
    </p:spTree>
    <p:extLst>
      <p:ext uri="{BB962C8B-B14F-4D97-AF65-F5344CB8AC3E}">
        <p14:creationId xmlns:p14="http://schemas.microsoft.com/office/powerpoint/2010/main" val="12992237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A6381AF6-BBB9-4738-B9A5-2158CD113C0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53986B99-4E06-4739-A36F-30E990794A15}"/>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6BC4EB6E-5514-491C-A0BD-D0D34B8A36A5}"/>
              </a:ext>
            </a:extLst>
          </p:cNvPr>
          <p:cNvSpPr>
            <a:spLocks noGrp="1"/>
          </p:cNvSpPr>
          <p:nvPr>
            <p:ph type="sldNum" sz="quarter" idx="12"/>
          </p:nvPr>
        </p:nvSpPr>
        <p:spPr/>
        <p:txBody>
          <a:bodyPr/>
          <a:lstStyle/>
          <a:p>
            <a:fld id="{5DD3DB80-B894-403A-B48E-6FDC1A72010E}" type="slidenum">
              <a:rPr lang="zh-CN" altLang="en-US" smtClean="0"/>
              <a:pPr/>
              <a:t>50</a:t>
            </a:fld>
            <a:endParaRPr lang="zh-CN" altLang="en-US"/>
          </a:p>
        </p:txBody>
      </p:sp>
      <p:grpSp>
        <p:nvGrpSpPr>
          <p:cNvPr id="5" name="2075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96B9FEA5-7646-48F8-9AA4-67EC3D9AAD78}"/>
              </a:ext>
            </a:extLst>
          </p:cNvPr>
          <p:cNvGrpSpPr>
            <a:grpSpLocks noChangeAspect="1"/>
          </p:cNvGrpSpPr>
          <p:nvPr>
            <p:custDataLst>
              <p:tags r:id="rId1"/>
            </p:custDataLst>
          </p:nvPr>
        </p:nvGrpSpPr>
        <p:grpSpPr>
          <a:xfrm>
            <a:off x="673100" y="1594757"/>
            <a:ext cx="10845800" cy="4087586"/>
            <a:chOff x="673100" y="1594757"/>
            <a:chExt cx="10845800" cy="4087586"/>
          </a:xfrm>
        </p:grpSpPr>
        <p:sp>
          <p:nvSpPr>
            <p:cNvPr id="6" name="îṩliḑê">
              <a:extLst>
                <a:ext uri="{FF2B5EF4-FFF2-40B4-BE49-F238E27FC236}">
                  <a16:creationId xmlns="" xmlns:a16="http://schemas.microsoft.com/office/drawing/2014/main" id="{EDC9FD27-6D49-420A-8E28-648CDA20D00A}"/>
                </a:ext>
              </a:extLst>
            </p:cNvPr>
            <p:cNvSpPr/>
            <p:nvPr/>
          </p:nvSpPr>
          <p:spPr>
            <a:xfrm flipH="1">
              <a:off x="3757780" y="3145902"/>
              <a:ext cx="237730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7" name="ïṩļîḑè">
              <a:extLst>
                <a:ext uri="{FF2B5EF4-FFF2-40B4-BE49-F238E27FC236}">
                  <a16:creationId xmlns="" xmlns:a16="http://schemas.microsoft.com/office/drawing/2014/main" id="{99432D8C-A3D9-4F8D-B341-1A490E5A887F}"/>
                </a:ext>
              </a:extLst>
            </p:cNvPr>
            <p:cNvSpPr/>
            <p:nvPr/>
          </p:nvSpPr>
          <p:spPr>
            <a:xfrm>
              <a:off x="6257670" y="2508092"/>
              <a:ext cx="2223058" cy="759315"/>
            </a:xfrm>
            <a:prstGeom prst="homePlat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nSpc>
                  <a:spcPct val="120000"/>
                </a:lnSpc>
                <a:spcBef>
                  <a:spcPts val="600"/>
                </a:spcBef>
              </a:pPr>
              <a:endParaRPr lang="en-US" sz="1000" dirty="0">
                <a:solidFill>
                  <a:schemeClr val="tx1">
                    <a:alpha val="70000"/>
                  </a:schemeClr>
                </a:solidFill>
              </a:endParaRPr>
            </a:p>
          </p:txBody>
        </p:sp>
        <p:sp>
          <p:nvSpPr>
            <p:cNvPr id="8" name="î$ļiḋe">
              <a:extLst>
                <a:ext uri="{FF2B5EF4-FFF2-40B4-BE49-F238E27FC236}">
                  <a16:creationId xmlns="" xmlns:a16="http://schemas.microsoft.com/office/drawing/2014/main" id="{DE6F635F-2353-4792-AEFE-F84D1D831B90}"/>
                </a:ext>
              </a:extLst>
            </p:cNvPr>
            <p:cNvSpPr/>
            <p:nvPr/>
          </p:nvSpPr>
          <p:spPr bwMode="auto">
            <a:xfrm>
              <a:off x="4144830" y="3336859"/>
              <a:ext cx="392420" cy="3774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9" name="îṡḷiḋê">
              <a:extLst>
                <a:ext uri="{FF2B5EF4-FFF2-40B4-BE49-F238E27FC236}">
                  <a16:creationId xmlns="" xmlns:a16="http://schemas.microsoft.com/office/drawing/2014/main" id="{F49079B3-8B28-4F50-A090-7ACC37747CE2}"/>
                </a:ext>
              </a:extLst>
            </p:cNvPr>
            <p:cNvSpPr/>
            <p:nvPr/>
          </p:nvSpPr>
          <p:spPr>
            <a:xfrm flipH="1">
              <a:off x="4144830" y="1837706"/>
              <a:ext cx="199025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10" name="išľíďe">
              <a:extLst>
                <a:ext uri="{FF2B5EF4-FFF2-40B4-BE49-F238E27FC236}">
                  <a16:creationId xmlns="" xmlns:a16="http://schemas.microsoft.com/office/drawing/2014/main" id="{CCBA6064-B35E-448B-B9BC-E62B330680D8}"/>
                </a:ext>
              </a:extLst>
            </p:cNvPr>
            <p:cNvSpPr/>
            <p:nvPr/>
          </p:nvSpPr>
          <p:spPr bwMode="auto">
            <a:xfrm>
              <a:off x="4527566" y="2028604"/>
              <a:ext cx="392420" cy="377518"/>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11" name="iŝ1iḍe">
              <a:extLst>
                <a:ext uri="{FF2B5EF4-FFF2-40B4-BE49-F238E27FC236}">
                  <a16:creationId xmlns="" xmlns:a16="http://schemas.microsoft.com/office/drawing/2014/main" id="{7DD73817-BF42-40F6-A251-584C4E66EC0F}"/>
                </a:ext>
              </a:extLst>
            </p:cNvPr>
            <p:cNvSpPr/>
            <p:nvPr/>
          </p:nvSpPr>
          <p:spPr bwMode="auto">
            <a:xfrm>
              <a:off x="7695887" y="2691906"/>
              <a:ext cx="392420" cy="3916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2" name="ïṩḷïḑê">
              <a:extLst>
                <a:ext uri="{FF2B5EF4-FFF2-40B4-BE49-F238E27FC236}">
                  <a16:creationId xmlns="" xmlns:a16="http://schemas.microsoft.com/office/drawing/2014/main" id="{F444CF99-49D7-49FA-9D2E-FA554BA57295}"/>
                </a:ext>
              </a:extLst>
            </p:cNvPr>
            <p:cNvGrpSpPr/>
            <p:nvPr/>
          </p:nvGrpSpPr>
          <p:grpSpPr>
            <a:xfrm>
              <a:off x="673100" y="1661418"/>
              <a:ext cx="2962096" cy="1111889"/>
              <a:chOff x="669925" y="3161137"/>
              <a:chExt cx="3093055" cy="1111889"/>
            </a:xfrm>
          </p:grpSpPr>
          <p:sp>
            <p:nvSpPr>
              <p:cNvPr id="24" name="ïṧḷïdê">
                <a:extLst>
                  <a:ext uri="{FF2B5EF4-FFF2-40B4-BE49-F238E27FC236}">
                    <a16:creationId xmlns="" xmlns:a16="http://schemas.microsoft.com/office/drawing/2014/main" id="{37D339DF-92A4-4FE6-814E-0FE2F3624A35}"/>
                  </a:ext>
                </a:extLst>
              </p:cNvPr>
              <p:cNvSpPr/>
              <p:nvPr/>
            </p:nvSpPr>
            <p:spPr bwMode="auto">
              <a:xfrm>
                <a:off x="669925"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100" dirty="0"/>
                  <a:t>Copy paste fonts. Choose the only option to retain text.</a:t>
                </a:r>
              </a:p>
              <a:p>
                <a:pPr marL="171450" indent="-171450" algn="r">
                  <a:lnSpc>
                    <a:spcPct val="120000"/>
                  </a:lnSpc>
                  <a:buFont typeface="Arial" panose="020B0604020202020204" pitchFamily="34" charset="0"/>
                  <a:buChar char="•"/>
                </a:pPr>
                <a:r>
                  <a:rPr lang="en-US" altLang="zh-CN" sz="1100" dirty="0"/>
                  <a:t>……</a:t>
                </a:r>
              </a:p>
            </p:txBody>
          </p:sp>
          <p:sp>
            <p:nvSpPr>
              <p:cNvPr id="25" name="î$líďé">
                <a:extLst>
                  <a:ext uri="{FF2B5EF4-FFF2-40B4-BE49-F238E27FC236}">
                    <a16:creationId xmlns="" xmlns:a16="http://schemas.microsoft.com/office/drawing/2014/main" id="{488CD2D8-FF9E-4B6F-9BBE-F79AE22FC7C5}"/>
                  </a:ext>
                </a:extLst>
              </p:cNvPr>
              <p:cNvSpPr txBox="1"/>
              <p:nvPr/>
            </p:nvSpPr>
            <p:spPr bwMode="auto">
              <a:xfrm>
                <a:off x="669925"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3" name="íSḷíḋè">
              <a:extLst>
                <a:ext uri="{FF2B5EF4-FFF2-40B4-BE49-F238E27FC236}">
                  <a16:creationId xmlns="" xmlns:a16="http://schemas.microsoft.com/office/drawing/2014/main" id="{F84B5DE1-2140-42CB-835E-86BEC1DAD32E}"/>
                </a:ext>
              </a:extLst>
            </p:cNvPr>
            <p:cNvGrpSpPr/>
            <p:nvPr/>
          </p:nvGrpSpPr>
          <p:grpSpPr>
            <a:xfrm>
              <a:off x="8556804" y="2331804"/>
              <a:ext cx="2962096" cy="1111889"/>
              <a:chOff x="8429020" y="3161137"/>
              <a:chExt cx="3093055" cy="1111889"/>
            </a:xfrm>
          </p:grpSpPr>
          <p:sp>
            <p:nvSpPr>
              <p:cNvPr id="22" name="ïšḻiḑé">
                <a:extLst>
                  <a:ext uri="{FF2B5EF4-FFF2-40B4-BE49-F238E27FC236}">
                    <a16:creationId xmlns="" xmlns:a16="http://schemas.microsoft.com/office/drawing/2014/main" id="{A0D72B57-8FFF-4177-8161-6EF4AF72159E}"/>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dirty="0"/>
                  <a:t>Copy paste fonts. Choose the only option to retain text.</a:t>
                </a:r>
              </a:p>
              <a:p>
                <a:pPr marL="171450" indent="-171450">
                  <a:lnSpc>
                    <a:spcPct val="120000"/>
                  </a:lnSpc>
                  <a:buFont typeface="Arial" panose="020B0604020202020204" pitchFamily="34" charset="0"/>
                  <a:buChar char="•"/>
                </a:pPr>
                <a:r>
                  <a:rPr lang="en-US" altLang="zh-CN" sz="1100" dirty="0"/>
                  <a:t>……</a:t>
                </a:r>
              </a:p>
            </p:txBody>
          </p:sp>
          <p:sp>
            <p:nvSpPr>
              <p:cNvPr id="23" name="îṣlídé">
                <a:extLst>
                  <a:ext uri="{FF2B5EF4-FFF2-40B4-BE49-F238E27FC236}">
                    <a16:creationId xmlns="" xmlns:a16="http://schemas.microsoft.com/office/drawing/2014/main" id="{7EFF5697-7FA2-4C1A-8B35-093C8684BC42}"/>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4" name="ïṩļíḓe">
              <a:extLst>
                <a:ext uri="{FF2B5EF4-FFF2-40B4-BE49-F238E27FC236}">
                  <a16:creationId xmlns="" xmlns:a16="http://schemas.microsoft.com/office/drawing/2014/main" id="{CE56FABD-9091-47C5-97E6-393FC6D007C9}"/>
                </a:ext>
              </a:extLst>
            </p:cNvPr>
            <p:cNvGrpSpPr/>
            <p:nvPr/>
          </p:nvGrpSpPr>
          <p:grpSpPr>
            <a:xfrm>
              <a:off x="673100" y="2969614"/>
              <a:ext cx="2962096" cy="1111889"/>
              <a:chOff x="669925" y="3161137"/>
              <a:chExt cx="3093055" cy="1111889"/>
            </a:xfrm>
          </p:grpSpPr>
          <p:sp>
            <p:nvSpPr>
              <p:cNvPr id="20" name="íṡļíḑê">
                <a:extLst>
                  <a:ext uri="{FF2B5EF4-FFF2-40B4-BE49-F238E27FC236}">
                    <a16:creationId xmlns="" xmlns:a16="http://schemas.microsoft.com/office/drawing/2014/main" id="{12DA777E-6B70-4398-8535-4582545C9CBA}"/>
                  </a:ext>
                </a:extLst>
              </p:cNvPr>
              <p:cNvSpPr/>
              <p:nvPr/>
            </p:nvSpPr>
            <p:spPr bwMode="auto">
              <a:xfrm>
                <a:off x="669925"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100" dirty="0"/>
                  <a:t>Copy paste fonts. Choose the only option to retain text.</a:t>
                </a:r>
              </a:p>
              <a:p>
                <a:pPr marL="171450" indent="-171450" algn="r">
                  <a:lnSpc>
                    <a:spcPct val="120000"/>
                  </a:lnSpc>
                  <a:buFont typeface="Arial" panose="020B0604020202020204" pitchFamily="34" charset="0"/>
                  <a:buChar char="•"/>
                </a:pPr>
                <a:r>
                  <a:rPr lang="en-US" altLang="zh-CN" sz="1100" dirty="0"/>
                  <a:t>……</a:t>
                </a:r>
              </a:p>
            </p:txBody>
          </p:sp>
          <p:sp>
            <p:nvSpPr>
              <p:cNvPr id="21" name="iṩḷíḍè">
                <a:extLst>
                  <a:ext uri="{FF2B5EF4-FFF2-40B4-BE49-F238E27FC236}">
                    <a16:creationId xmlns="" xmlns:a16="http://schemas.microsoft.com/office/drawing/2014/main" id="{B7856A1C-E933-4C5C-A26C-92E0934CA954}"/>
                  </a:ext>
                </a:extLst>
              </p:cNvPr>
              <p:cNvSpPr txBox="1"/>
              <p:nvPr/>
            </p:nvSpPr>
            <p:spPr bwMode="auto">
              <a:xfrm>
                <a:off x="669925"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cxnSp>
          <p:nvCxnSpPr>
            <p:cNvPr id="15" name="直接连接符 14">
              <a:extLst>
                <a:ext uri="{FF2B5EF4-FFF2-40B4-BE49-F238E27FC236}">
                  <a16:creationId xmlns="" xmlns:a16="http://schemas.microsoft.com/office/drawing/2014/main" id="{F257FD41-17F6-4C1C-9423-3D3C37C90D99}"/>
                </a:ext>
              </a:extLst>
            </p:cNvPr>
            <p:cNvCxnSpPr/>
            <p:nvPr/>
          </p:nvCxnSpPr>
          <p:spPr>
            <a:xfrm>
              <a:off x="673100" y="2871460"/>
              <a:ext cx="2881967"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6" name="íṣliḑè">
              <a:extLst>
                <a:ext uri="{FF2B5EF4-FFF2-40B4-BE49-F238E27FC236}">
                  <a16:creationId xmlns="" xmlns:a16="http://schemas.microsoft.com/office/drawing/2014/main" id="{81F2F8FD-5D5C-4A1A-8360-B2C2AE1A4754}"/>
                </a:ext>
              </a:extLst>
            </p:cNvPr>
            <p:cNvGrpSpPr/>
            <p:nvPr/>
          </p:nvGrpSpPr>
          <p:grpSpPr>
            <a:xfrm>
              <a:off x="5944132" y="1594757"/>
              <a:ext cx="501095" cy="4087586"/>
              <a:chOff x="5944132" y="1594757"/>
              <a:chExt cx="501095" cy="4087586"/>
            </a:xfrm>
          </p:grpSpPr>
          <p:sp>
            <p:nvSpPr>
              <p:cNvPr id="17" name="íṣlïḍê">
                <a:extLst>
                  <a:ext uri="{FF2B5EF4-FFF2-40B4-BE49-F238E27FC236}">
                    <a16:creationId xmlns="" xmlns:a16="http://schemas.microsoft.com/office/drawing/2014/main" id="{8887B2A7-05EA-425B-9238-32AEEC6BC502}"/>
                  </a:ext>
                </a:extLst>
              </p:cNvPr>
              <p:cNvSpPr/>
              <p:nvPr/>
            </p:nvSpPr>
            <p:spPr>
              <a:xfrm>
                <a:off x="6103421" y="1768921"/>
                <a:ext cx="170434" cy="2953655"/>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18" name="îṣḻïḑê">
                <a:extLst>
                  <a:ext uri="{FF2B5EF4-FFF2-40B4-BE49-F238E27FC236}">
                    <a16:creationId xmlns="" xmlns:a16="http://schemas.microsoft.com/office/drawing/2014/main" id="{27AD2FA8-51BE-4CC0-9320-B38E2D5999E1}"/>
                  </a:ext>
                </a:extLst>
              </p:cNvPr>
              <p:cNvSpPr/>
              <p:nvPr/>
            </p:nvSpPr>
            <p:spPr bwMode="auto">
              <a:xfrm>
                <a:off x="5944132" y="4651669"/>
                <a:ext cx="501095" cy="1030674"/>
              </a:xfrm>
              <a:custGeom>
                <a:avLst/>
                <a:gdLst>
                  <a:gd name="T0" fmla="*/ 250 w 304"/>
                  <a:gd name="T1" fmla="*/ 0 h 525"/>
                  <a:gd name="T2" fmla="*/ 304 w 304"/>
                  <a:gd name="T3" fmla="*/ 506 h 525"/>
                  <a:gd name="T4" fmla="*/ 155 w 304"/>
                  <a:gd name="T5" fmla="*/ 525 h 525"/>
                  <a:gd name="T6" fmla="*/ 0 w 304"/>
                  <a:gd name="T7" fmla="*/ 506 h 525"/>
                  <a:gd name="T8" fmla="*/ 56 w 304"/>
                  <a:gd name="T9" fmla="*/ 0 h 525"/>
                  <a:gd name="T10" fmla="*/ 250 w 304"/>
                  <a:gd name="T11" fmla="*/ 0 h 525"/>
                  <a:gd name="connsiteX0" fmla="*/ 10446 w 12222"/>
                  <a:gd name="connsiteY0" fmla="*/ 0 h 17359"/>
                  <a:gd name="connsiteX1" fmla="*/ 12222 w 12222"/>
                  <a:gd name="connsiteY1" fmla="*/ 9638 h 17359"/>
                  <a:gd name="connsiteX2" fmla="*/ 7321 w 12222"/>
                  <a:gd name="connsiteY2" fmla="*/ 10000 h 17359"/>
                  <a:gd name="connsiteX3" fmla="*/ 0 w 12222"/>
                  <a:gd name="connsiteY3" fmla="*/ 17359 h 17359"/>
                  <a:gd name="connsiteX4" fmla="*/ 4064 w 12222"/>
                  <a:gd name="connsiteY4" fmla="*/ 0 h 17359"/>
                  <a:gd name="connsiteX5" fmla="*/ 10446 w 12222"/>
                  <a:gd name="connsiteY5" fmla="*/ 0 h 17359"/>
                  <a:gd name="connsiteX0" fmla="*/ 10446 w 14575"/>
                  <a:gd name="connsiteY0" fmla="*/ 0 h 17359"/>
                  <a:gd name="connsiteX1" fmla="*/ 14575 w 14575"/>
                  <a:gd name="connsiteY1" fmla="*/ 17131 h 17359"/>
                  <a:gd name="connsiteX2" fmla="*/ 7321 w 14575"/>
                  <a:gd name="connsiteY2" fmla="*/ 10000 h 17359"/>
                  <a:gd name="connsiteX3" fmla="*/ 0 w 14575"/>
                  <a:gd name="connsiteY3" fmla="*/ 17359 h 17359"/>
                  <a:gd name="connsiteX4" fmla="*/ 4064 w 14575"/>
                  <a:gd name="connsiteY4" fmla="*/ 0 h 17359"/>
                  <a:gd name="connsiteX5" fmla="*/ 10446 w 14575"/>
                  <a:gd name="connsiteY5" fmla="*/ 0 h 17359"/>
                  <a:gd name="connsiteX0" fmla="*/ 10446 w 14575"/>
                  <a:gd name="connsiteY0" fmla="*/ 0 h 17359"/>
                  <a:gd name="connsiteX1" fmla="*/ 14575 w 14575"/>
                  <a:gd name="connsiteY1" fmla="*/ 17131 h 17359"/>
                  <a:gd name="connsiteX2" fmla="*/ 0 w 14575"/>
                  <a:gd name="connsiteY2" fmla="*/ 17359 h 17359"/>
                  <a:gd name="connsiteX3" fmla="*/ 4064 w 14575"/>
                  <a:gd name="connsiteY3" fmla="*/ 0 h 17359"/>
                  <a:gd name="connsiteX4" fmla="*/ 10446 w 14575"/>
                  <a:gd name="connsiteY4" fmla="*/ 0 h 17359"/>
                  <a:gd name="connsiteX0" fmla="*/ 10446 w 14575"/>
                  <a:gd name="connsiteY0" fmla="*/ 0 h 17359"/>
                  <a:gd name="connsiteX1" fmla="*/ 14575 w 14575"/>
                  <a:gd name="connsiteY1" fmla="*/ 17358 h 17359"/>
                  <a:gd name="connsiteX2" fmla="*/ 0 w 14575"/>
                  <a:gd name="connsiteY2" fmla="*/ 17359 h 17359"/>
                  <a:gd name="connsiteX3" fmla="*/ 4064 w 14575"/>
                  <a:gd name="connsiteY3" fmla="*/ 0 h 17359"/>
                  <a:gd name="connsiteX4" fmla="*/ 10446 w 14575"/>
                  <a:gd name="connsiteY4" fmla="*/ 0 h 1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5" h="17359">
                    <a:moveTo>
                      <a:pt x="10446" y="0"/>
                    </a:moveTo>
                    <a:lnTo>
                      <a:pt x="14575" y="17358"/>
                    </a:lnTo>
                    <a:lnTo>
                      <a:pt x="0" y="17359"/>
                    </a:lnTo>
                    <a:lnTo>
                      <a:pt x="4064" y="0"/>
                    </a:lnTo>
                    <a:lnTo>
                      <a:pt x="10446" y="0"/>
                    </a:lnTo>
                    <a:close/>
                  </a:path>
                </a:pathLst>
              </a:custGeom>
              <a:solidFill>
                <a:schemeClr val="bg1">
                  <a:lumMod val="85000"/>
                </a:schemeClr>
              </a:solidFill>
              <a:ln w="25400">
                <a:noFill/>
              </a:ln>
              <a:extLst/>
            </p:spPr>
            <p:txBody>
              <a:bodyPr vert="horz" wrap="square" lIns="91440" tIns="45720" rIns="91440" bIns="45720" numCol="1" anchor="t" anchorCtr="0" compatLnSpc="1">
                <a:prstTxWarp prst="textNoShape">
                  <a:avLst/>
                </a:prstTxWarp>
                <a:normAutofit/>
              </a:bodyPr>
              <a:lstStyle/>
              <a:p>
                <a:endParaRPr lang="en-US" dirty="0"/>
              </a:p>
            </p:txBody>
          </p:sp>
          <p:sp>
            <p:nvSpPr>
              <p:cNvPr id="19" name="iš1îḑê">
                <a:extLst>
                  <a:ext uri="{FF2B5EF4-FFF2-40B4-BE49-F238E27FC236}">
                    <a16:creationId xmlns="" xmlns:a16="http://schemas.microsoft.com/office/drawing/2014/main" id="{F3FE594F-10D9-4092-8803-A9BD52921287}"/>
                  </a:ext>
                </a:extLst>
              </p:cNvPr>
              <p:cNvSpPr/>
              <p:nvPr/>
            </p:nvSpPr>
            <p:spPr bwMode="auto">
              <a:xfrm>
                <a:off x="6063502" y="1594757"/>
                <a:ext cx="258984" cy="257853"/>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normAutofit fontScale="40000" lnSpcReduction="20000"/>
              </a:bodyPr>
              <a:lstStyle/>
              <a:p>
                <a:endParaRPr lang="en-US" dirty="0"/>
              </a:p>
            </p:txBody>
          </p:sp>
        </p:grpSp>
      </p:grpSp>
    </p:spTree>
    <p:extLst>
      <p:ext uri="{BB962C8B-B14F-4D97-AF65-F5344CB8AC3E}">
        <p14:creationId xmlns:p14="http://schemas.microsoft.com/office/powerpoint/2010/main" val="23767940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 xmlns:a16="http://schemas.microsoft.com/office/drawing/2014/main" id="{D28A4DE6-CC58-47DF-A4F8-451A92F65A96}"/>
              </a:ext>
            </a:extLst>
          </p:cNvPr>
          <p:cNvSpPr/>
          <p:nvPr/>
        </p:nvSpPr>
        <p:spPr>
          <a:xfrm>
            <a:off x="673100" y="3063875"/>
            <a:ext cx="11518900" cy="1104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a:extLst>
              <a:ext uri="{FF2B5EF4-FFF2-40B4-BE49-F238E27FC236}">
                <a16:creationId xmlns="" xmlns:a16="http://schemas.microsoft.com/office/drawing/2014/main" id="{3056E354-F9D2-4055-B74C-688A680D3D5B}"/>
              </a:ext>
            </a:extLst>
          </p:cNvPr>
          <p:cNvSpPr/>
          <p:nvPr/>
        </p:nvSpPr>
        <p:spPr>
          <a:xfrm>
            <a:off x="673100" y="2073275"/>
            <a:ext cx="11518900" cy="860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 xmlns:a16="http://schemas.microsoft.com/office/drawing/2014/main" id="{36117ADB-F684-40C7-9A56-6A8798921C16}"/>
              </a:ext>
            </a:extLst>
          </p:cNvPr>
          <p:cNvSpPr txBox="1"/>
          <p:nvPr/>
        </p:nvSpPr>
        <p:spPr>
          <a:xfrm>
            <a:off x="10024833" y="2063846"/>
            <a:ext cx="1490352" cy="1739707"/>
          </a:xfrm>
          <a:prstGeom prst="rect">
            <a:avLst/>
          </a:prstGeom>
          <a:noFill/>
        </p:spPr>
        <p:txBody>
          <a:bodyPr wrap="none" rtlCol="0">
            <a:prstTxWarp prst="textPlain">
              <a:avLst/>
            </a:prstTxWarp>
            <a:spAutoFit/>
          </a:bodyPr>
          <a:lstStyle/>
          <a:p>
            <a:r>
              <a:rPr lang="en-US" altLang="zh-CN" dirty="0">
                <a:solidFill>
                  <a:srgbClr val="08071F"/>
                </a:solidFill>
                <a:latin typeface="Impact" panose="020B0806030902050204" pitchFamily="34" charset="0"/>
              </a:rPr>
              <a:t>04</a:t>
            </a:r>
            <a:endParaRPr lang="zh-CN" altLang="en-US" dirty="0">
              <a:solidFill>
                <a:srgbClr val="08071F"/>
              </a:solidFill>
              <a:latin typeface="Impact" panose="020B0806030902050204" pitchFamily="34" charset="0"/>
            </a:endParaRPr>
          </a:p>
        </p:txBody>
      </p:sp>
      <p:sp>
        <p:nvSpPr>
          <p:cNvPr id="21" name="标题 4">
            <a:extLst>
              <a:ext uri="{FF2B5EF4-FFF2-40B4-BE49-F238E27FC236}">
                <a16:creationId xmlns="" xmlns:a16="http://schemas.microsoft.com/office/drawing/2014/main" id="{E65B4888-DF6D-4095-9092-BC8F4B0A541C}"/>
              </a:ext>
            </a:extLst>
          </p:cNvPr>
          <p:cNvSpPr>
            <a:spLocks noGrp="1"/>
          </p:cNvSpPr>
          <p:nvPr>
            <p:ph type="title"/>
          </p:nvPr>
        </p:nvSpPr>
        <p:spPr/>
        <p:txBody>
          <a:bodyPr/>
          <a:lstStyle/>
          <a:p>
            <a:r>
              <a:rPr lang="en-US" altLang="zh-CN"/>
              <a:t>Section Header Here</a:t>
            </a:r>
            <a:endParaRPr lang="zh-CN" altLang="en-US" dirty="0"/>
          </a:p>
        </p:txBody>
      </p:sp>
      <p:sp>
        <p:nvSpPr>
          <p:cNvPr id="22" name="文本占位符 5">
            <a:extLst>
              <a:ext uri="{FF2B5EF4-FFF2-40B4-BE49-F238E27FC236}">
                <a16:creationId xmlns="" xmlns:a16="http://schemas.microsoft.com/office/drawing/2014/main" id="{1B212A2A-6089-4089-BF09-FB983CC22256}"/>
              </a:ext>
            </a:extLst>
          </p:cNvPr>
          <p:cNvSpPr>
            <a:spLocks noGrp="1"/>
          </p:cNvSpPr>
          <p:nvPr>
            <p:ph type="body" idx="1"/>
          </p:nvPr>
        </p:nvSpPr>
        <p:spPr/>
        <p:txBody>
          <a:bodyPr/>
          <a:lstStyle/>
          <a:p>
            <a:pPr lvl="0"/>
            <a:r>
              <a:rPr lang="en-US" altLang="zh-CN"/>
              <a:t>Supporting text here.</a:t>
            </a:r>
          </a:p>
          <a:p>
            <a:pPr lvl="0"/>
            <a:r>
              <a:rPr lang="en-US" altLang="zh-CN"/>
              <a:t>When you copy &amp; paste, choose "keep text only" option.</a:t>
            </a:r>
            <a:endParaRPr lang="zh-CN" altLang="en-US" dirty="0"/>
          </a:p>
        </p:txBody>
      </p:sp>
    </p:spTree>
    <p:extLst>
      <p:ext uri="{BB962C8B-B14F-4D97-AF65-F5344CB8AC3E}">
        <p14:creationId xmlns:p14="http://schemas.microsoft.com/office/powerpoint/2010/main" val="3925402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E0F5B11-7C5A-43A6-80B0-BA652B652165}"/>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28F3CE2F-A10E-47E4-8C4D-16D7B5B46CC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AC21AD31-4B47-409D-B9EC-3F0C3B1D27C4}"/>
              </a:ext>
            </a:extLst>
          </p:cNvPr>
          <p:cNvSpPr>
            <a:spLocks noGrp="1"/>
          </p:cNvSpPr>
          <p:nvPr>
            <p:ph type="sldNum" sz="quarter" idx="12"/>
          </p:nvPr>
        </p:nvSpPr>
        <p:spPr/>
        <p:txBody>
          <a:bodyPr/>
          <a:lstStyle/>
          <a:p>
            <a:fld id="{5DD3DB80-B894-403A-B48E-6FDC1A72010E}" type="slidenum">
              <a:rPr lang="zh-CN" altLang="en-US" smtClean="0"/>
              <a:pPr/>
              <a:t>52</a:t>
            </a:fld>
            <a:endParaRPr lang="zh-CN" altLang="en-US"/>
          </a:p>
        </p:txBody>
      </p:sp>
      <p:grpSp>
        <p:nvGrpSpPr>
          <p:cNvPr id="5" name="114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446E286A-B1D9-483C-A007-8C45F59E736E}"/>
              </a:ext>
            </a:extLst>
          </p:cNvPr>
          <p:cNvGrpSpPr>
            <a:grpSpLocks noChangeAspect="1"/>
          </p:cNvGrpSpPr>
          <p:nvPr>
            <p:custDataLst>
              <p:tags r:id="rId1"/>
            </p:custDataLst>
          </p:nvPr>
        </p:nvGrpSpPr>
        <p:grpSpPr>
          <a:xfrm>
            <a:off x="673101" y="1609651"/>
            <a:ext cx="10847387" cy="4292897"/>
            <a:chOff x="673101" y="1609651"/>
            <a:chExt cx="10847387" cy="4292897"/>
          </a:xfrm>
        </p:grpSpPr>
        <p:cxnSp>
          <p:nvCxnSpPr>
            <p:cNvPr id="6" name="直接连接符 5">
              <a:extLst>
                <a:ext uri="{FF2B5EF4-FFF2-40B4-BE49-F238E27FC236}">
                  <a16:creationId xmlns="" xmlns:a16="http://schemas.microsoft.com/office/drawing/2014/main" id="{93DADD33-DD92-4D17-B5BB-13DFF13118AD}"/>
                </a:ext>
              </a:extLst>
            </p:cNvPr>
            <p:cNvCxnSpPr>
              <a:cxnSpLocks/>
              <a:stCxn id="7" idx="4"/>
              <a:endCxn id="10" idx="0"/>
            </p:cNvCxnSpPr>
            <p:nvPr/>
          </p:nvCxnSpPr>
          <p:spPr>
            <a:xfrm>
              <a:off x="6826661" y="2328828"/>
              <a:ext cx="0" cy="2854543"/>
            </a:xfrm>
            <a:prstGeom prst="line">
              <a:avLst/>
            </a:prstGeom>
            <a:solidFill>
              <a:schemeClr val="bg1"/>
            </a:solidFill>
          </p:spPr>
          <p:style>
            <a:lnRef idx="1">
              <a:schemeClr val="accent1"/>
            </a:lnRef>
            <a:fillRef idx="0">
              <a:schemeClr val="accent1"/>
            </a:fillRef>
            <a:effectRef idx="0">
              <a:schemeClr val="accent1"/>
            </a:effectRef>
            <a:fontRef idx="minor">
              <a:schemeClr val="tx1"/>
            </a:fontRef>
          </p:style>
        </p:cxnSp>
        <p:sp>
          <p:nvSpPr>
            <p:cNvPr id="7" name="ïşlïḑê">
              <a:extLst>
                <a:ext uri="{FF2B5EF4-FFF2-40B4-BE49-F238E27FC236}">
                  <a16:creationId xmlns="" xmlns:a16="http://schemas.microsoft.com/office/drawing/2014/main" id="{E491ABD2-87FC-4ABA-B44A-BE2EA607D134}"/>
                </a:ext>
              </a:extLst>
            </p:cNvPr>
            <p:cNvSpPr/>
            <p:nvPr/>
          </p:nvSpPr>
          <p:spPr>
            <a:xfrm>
              <a:off x="6528621" y="1733504"/>
              <a:ext cx="596080" cy="5953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2000" dirty="0">
                  <a:solidFill>
                    <a:schemeClr val="tx1"/>
                  </a:solidFill>
                </a:rPr>
                <a:t>1</a:t>
              </a:r>
            </a:p>
          </p:txBody>
        </p:sp>
        <p:sp>
          <p:nvSpPr>
            <p:cNvPr id="8" name="îṣļiḓe">
              <a:extLst>
                <a:ext uri="{FF2B5EF4-FFF2-40B4-BE49-F238E27FC236}">
                  <a16:creationId xmlns="" xmlns:a16="http://schemas.microsoft.com/office/drawing/2014/main" id="{8350A494-2822-439B-8299-AF532B9D51D9}"/>
                </a:ext>
              </a:extLst>
            </p:cNvPr>
            <p:cNvSpPr/>
            <p:nvPr/>
          </p:nvSpPr>
          <p:spPr>
            <a:xfrm>
              <a:off x="6528621" y="2883460"/>
              <a:ext cx="596080" cy="5953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2000">
                  <a:solidFill>
                    <a:schemeClr val="tx1"/>
                  </a:solidFill>
                </a:rPr>
                <a:t>2</a:t>
              </a:r>
            </a:p>
          </p:txBody>
        </p:sp>
        <p:sp>
          <p:nvSpPr>
            <p:cNvPr id="9" name="î$ḷidê">
              <a:extLst>
                <a:ext uri="{FF2B5EF4-FFF2-40B4-BE49-F238E27FC236}">
                  <a16:creationId xmlns="" xmlns:a16="http://schemas.microsoft.com/office/drawing/2014/main" id="{BBCD5DF0-C67F-4393-AD80-FA34603D876C}"/>
                </a:ext>
              </a:extLst>
            </p:cNvPr>
            <p:cNvSpPr/>
            <p:nvPr/>
          </p:nvSpPr>
          <p:spPr>
            <a:xfrm>
              <a:off x="6528621" y="4033416"/>
              <a:ext cx="596080" cy="5953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2000">
                  <a:solidFill>
                    <a:schemeClr val="tx1"/>
                  </a:solidFill>
                </a:rPr>
                <a:t>3</a:t>
              </a:r>
            </a:p>
          </p:txBody>
        </p:sp>
        <p:sp>
          <p:nvSpPr>
            <p:cNvPr id="10" name="iSľíḋe">
              <a:extLst>
                <a:ext uri="{FF2B5EF4-FFF2-40B4-BE49-F238E27FC236}">
                  <a16:creationId xmlns="" xmlns:a16="http://schemas.microsoft.com/office/drawing/2014/main" id="{35ED695A-9C9C-4D9C-B24D-55BFF32EF558}"/>
                </a:ext>
              </a:extLst>
            </p:cNvPr>
            <p:cNvSpPr/>
            <p:nvPr/>
          </p:nvSpPr>
          <p:spPr>
            <a:xfrm>
              <a:off x="6528621" y="5183371"/>
              <a:ext cx="596080" cy="595324"/>
            </a:xfrm>
            <a:prstGeom prst="ellipse">
              <a:avLst/>
            </a:prstGeom>
            <a:solidFill>
              <a:schemeClr val="bg1"/>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2000">
                  <a:solidFill>
                    <a:schemeClr val="tx1"/>
                  </a:solidFill>
                </a:rPr>
                <a:t>4</a:t>
              </a:r>
            </a:p>
          </p:txBody>
        </p:sp>
        <p:sp>
          <p:nvSpPr>
            <p:cNvPr id="11" name="iSľíḓe">
              <a:extLst>
                <a:ext uri="{FF2B5EF4-FFF2-40B4-BE49-F238E27FC236}">
                  <a16:creationId xmlns="" xmlns:a16="http://schemas.microsoft.com/office/drawing/2014/main" id="{11A95239-E8E0-486C-A17E-7F45BBFF6AC1}"/>
                </a:ext>
              </a:extLst>
            </p:cNvPr>
            <p:cNvSpPr txBox="1"/>
            <p:nvPr/>
          </p:nvSpPr>
          <p:spPr>
            <a:xfrm>
              <a:off x="673102" y="2691383"/>
              <a:ext cx="5206875" cy="852162"/>
            </a:xfrm>
            <a:prstGeom prst="rect">
              <a:avLst/>
            </a:prstGeom>
            <a:noFill/>
            <a:ln>
              <a:noFill/>
            </a:ln>
          </p:spPr>
          <p:txBody>
            <a:bodyPr wrap="square" lIns="90000" tIns="46800" rIns="90000" bIns="46800" anchor="b" anchorCtr="0">
              <a:normAutofit/>
            </a:bodyPr>
            <a:lstStyle/>
            <a:p>
              <a:pPr>
                <a:buSzPct val="25000"/>
              </a:pPr>
              <a:r>
                <a:rPr lang="en-US" sz="2000" b="1" dirty="0"/>
                <a:t>Unified fonts make</a:t>
              </a:r>
            </a:p>
            <a:p>
              <a:pPr>
                <a:buSzPct val="25000"/>
              </a:pPr>
              <a:r>
                <a:rPr lang="en-US" sz="2000" b="1" dirty="0"/>
                <a:t>reading more fluent.</a:t>
              </a:r>
            </a:p>
          </p:txBody>
        </p:sp>
        <p:sp>
          <p:nvSpPr>
            <p:cNvPr id="12" name="iSļïḋé">
              <a:extLst>
                <a:ext uri="{FF2B5EF4-FFF2-40B4-BE49-F238E27FC236}">
                  <a16:creationId xmlns="" xmlns:a16="http://schemas.microsoft.com/office/drawing/2014/main" id="{6181B6A4-4AE0-41E7-94C1-7EE98407E4FF}"/>
                </a:ext>
              </a:extLst>
            </p:cNvPr>
            <p:cNvSpPr txBox="1"/>
            <p:nvPr/>
          </p:nvSpPr>
          <p:spPr>
            <a:xfrm>
              <a:off x="673101" y="3543545"/>
              <a:ext cx="5206876" cy="1042172"/>
            </a:xfrm>
            <a:prstGeom prst="rect">
              <a:avLst/>
            </a:prstGeom>
            <a:noFill/>
            <a:ln>
              <a:noFill/>
            </a:ln>
          </p:spPr>
          <p:txBody>
            <a:bodyPr wrap="square" lIns="90000" tIns="46800" rIns="90000" bIns="46800" anchor="ctr" anchorCtr="0">
              <a:normAutofit/>
            </a:bodyPr>
            <a:lstStyle/>
            <a:p>
              <a:pPr>
                <a:lnSpc>
                  <a:spcPct val="150000"/>
                </a:lnSpc>
                <a:buSzPct val="25000"/>
              </a:pPr>
              <a:r>
                <a:rPr lang="en-US" sz="1200" dirty="0"/>
                <a:t>Theme color makes PPT more convenient to change.</a:t>
              </a:r>
            </a:p>
            <a:p>
              <a:pPr>
                <a:lnSpc>
                  <a:spcPct val="150000"/>
                </a:lnSpc>
                <a:buSzPct val="25000"/>
              </a:pPr>
              <a:r>
                <a:rPr lang="en-US" sz="1200" dirty="0"/>
                <a:t>Adjust the spacing to adapt to Chinese typesetting, use the reference line in PPT.</a:t>
              </a:r>
            </a:p>
          </p:txBody>
        </p:sp>
        <p:grpSp>
          <p:nvGrpSpPr>
            <p:cNvPr id="13" name="iṩľiďê">
              <a:extLst>
                <a:ext uri="{FF2B5EF4-FFF2-40B4-BE49-F238E27FC236}">
                  <a16:creationId xmlns="" xmlns:a16="http://schemas.microsoft.com/office/drawing/2014/main" id="{D1C83895-B674-4E2A-B859-1B32E2EF0928}"/>
                </a:ext>
              </a:extLst>
            </p:cNvPr>
            <p:cNvGrpSpPr/>
            <p:nvPr/>
          </p:nvGrpSpPr>
          <p:grpSpPr>
            <a:xfrm>
              <a:off x="7348537" y="1609651"/>
              <a:ext cx="4171951" cy="843030"/>
              <a:chOff x="719137" y="1429926"/>
              <a:chExt cx="5376847" cy="843030"/>
            </a:xfrm>
          </p:grpSpPr>
          <p:sp>
            <p:nvSpPr>
              <p:cNvPr id="23" name="iś1ïḍè">
                <a:extLst>
                  <a:ext uri="{FF2B5EF4-FFF2-40B4-BE49-F238E27FC236}">
                    <a16:creationId xmlns="" xmlns:a16="http://schemas.microsoft.com/office/drawing/2014/main" id="{2A232744-B83E-4813-8535-A35E779F3DEC}"/>
                  </a:ext>
                </a:extLst>
              </p:cNvPr>
              <p:cNvSpPr/>
              <p:nvPr/>
            </p:nvSpPr>
            <p:spPr bwMode="auto">
              <a:xfrm>
                <a:off x="719137" y="1871732"/>
                <a:ext cx="5376847"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24" name="ïşḷïḍè">
                <a:extLst>
                  <a:ext uri="{FF2B5EF4-FFF2-40B4-BE49-F238E27FC236}">
                    <a16:creationId xmlns="" xmlns:a16="http://schemas.microsoft.com/office/drawing/2014/main" id="{0D7E1886-F312-487B-84A3-F344C5D8EB6A}"/>
                  </a:ext>
                </a:extLst>
              </p:cNvPr>
              <p:cNvSpPr txBox="1"/>
              <p:nvPr/>
            </p:nvSpPr>
            <p:spPr bwMode="auto">
              <a:xfrm>
                <a:off x="719137" y="1429926"/>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4" name="ïşľíḋe">
              <a:extLst>
                <a:ext uri="{FF2B5EF4-FFF2-40B4-BE49-F238E27FC236}">
                  <a16:creationId xmlns="" xmlns:a16="http://schemas.microsoft.com/office/drawing/2014/main" id="{0BF59393-1BEC-42AC-B40C-FE8FBA953DD4}"/>
                </a:ext>
              </a:extLst>
            </p:cNvPr>
            <p:cNvGrpSpPr/>
            <p:nvPr/>
          </p:nvGrpSpPr>
          <p:grpSpPr>
            <a:xfrm>
              <a:off x="7348537" y="2759607"/>
              <a:ext cx="4171951" cy="843030"/>
              <a:chOff x="719137" y="1429926"/>
              <a:chExt cx="5376847" cy="843030"/>
            </a:xfrm>
          </p:grpSpPr>
          <p:sp>
            <p:nvSpPr>
              <p:cNvPr id="21" name="íṡ1îḑè">
                <a:extLst>
                  <a:ext uri="{FF2B5EF4-FFF2-40B4-BE49-F238E27FC236}">
                    <a16:creationId xmlns="" xmlns:a16="http://schemas.microsoft.com/office/drawing/2014/main" id="{8A5AB36D-686E-46CD-BCF1-01FED2012201}"/>
                  </a:ext>
                </a:extLst>
              </p:cNvPr>
              <p:cNvSpPr/>
              <p:nvPr/>
            </p:nvSpPr>
            <p:spPr bwMode="auto">
              <a:xfrm>
                <a:off x="719137" y="1871732"/>
                <a:ext cx="5376847"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22" name="ïṡḷiďé">
                <a:extLst>
                  <a:ext uri="{FF2B5EF4-FFF2-40B4-BE49-F238E27FC236}">
                    <a16:creationId xmlns="" xmlns:a16="http://schemas.microsoft.com/office/drawing/2014/main" id="{13F9A02D-BE96-4C15-81D4-868C313FE266}"/>
                  </a:ext>
                </a:extLst>
              </p:cNvPr>
              <p:cNvSpPr txBox="1"/>
              <p:nvPr/>
            </p:nvSpPr>
            <p:spPr bwMode="auto">
              <a:xfrm>
                <a:off x="719137" y="1429926"/>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5" name="î$1iḍé">
              <a:extLst>
                <a:ext uri="{FF2B5EF4-FFF2-40B4-BE49-F238E27FC236}">
                  <a16:creationId xmlns="" xmlns:a16="http://schemas.microsoft.com/office/drawing/2014/main" id="{DAACCDB2-6A3B-4AA2-B832-AD9EA9CD14A4}"/>
                </a:ext>
              </a:extLst>
            </p:cNvPr>
            <p:cNvGrpSpPr/>
            <p:nvPr/>
          </p:nvGrpSpPr>
          <p:grpSpPr>
            <a:xfrm>
              <a:off x="7348537" y="3909563"/>
              <a:ext cx="4171951" cy="843030"/>
              <a:chOff x="719137" y="1429926"/>
              <a:chExt cx="5376847" cy="843030"/>
            </a:xfrm>
          </p:grpSpPr>
          <p:sp>
            <p:nvSpPr>
              <p:cNvPr id="19" name="îṩḻîďé">
                <a:extLst>
                  <a:ext uri="{FF2B5EF4-FFF2-40B4-BE49-F238E27FC236}">
                    <a16:creationId xmlns="" xmlns:a16="http://schemas.microsoft.com/office/drawing/2014/main" id="{5331C5F6-EBC2-49CC-BEDB-D888D621640D}"/>
                  </a:ext>
                </a:extLst>
              </p:cNvPr>
              <p:cNvSpPr/>
              <p:nvPr/>
            </p:nvSpPr>
            <p:spPr bwMode="auto">
              <a:xfrm>
                <a:off x="719137" y="1871732"/>
                <a:ext cx="5376847"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20" name="îṧḻiďê">
                <a:extLst>
                  <a:ext uri="{FF2B5EF4-FFF2-40B4-BE49-F238E27FC236}">
                    <a16:creationId xmlns="" xmlns:a16="http://schemas.microsoft.com/office/drawing/2014/main" id="{137D3959-1FB4-4ADB-9DB5-DB16E0D2B517}"/>
                  </a:ext>
                </a:extLst>
              </p:cNvPr>
              <p:cNvSpPr txBox="1"/>
              <p:nvPr/>
            </p:nvSpPr>
            <p:spPr bwMode="auto">
              <a:xfrm>
                <a:off x="719137" y="1429926"/>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nvGrpSpPr>
            <p:cNvPr id="16" name="îśļiḓe">
              <a:extLst>
                <a:ext uri="{FF2B5EF4-FFF2-40B4-BE49-F238E27FC236}">
                  <a16:creationId xmlns="" xmlns:a16="http://schemas.microsoft.com/office/drawing/2014/main" id="{3CB8AEF6-F8C9-4F18-9437-8BB323364BF2}"/>
                </a:ext>
              </a:extLst>
            </p:cNvPr>
            <p:cNvGrpSpPr/>
            <p:nvPr/>
          </p:nvGrpSpPr>
          <p:grpSpPr>
            <a:xfrm>
              <a:off x="7348537" y="5059518"/>
              <a:ext cx="4171951" cy="843030"/>
              <a:chOff x="719137" y="1429926"/>
              <a:chExt cx="5376847" cy="843030"/>
            </a:xfrm>
          </p:grpSpPr>
          <p:sp>
            <p:nvSpPr>
              <p:cNvPr id="17" name="ïṡļïḓè">
                <a:extLst>
                  <a:ext uri="{FF2B5EF4-FFF2-40B4-BE49-F238E27FC236}">
                    <a16:creationId xmlns="" xmlns:a16="http://schemas.microsoft.com/office/drawing/2014/main" id="{15007828-F1CF-414B-9FC0-655F39205D15}"/>
                  </a:ext>
                </a:extLst>
              </p:cNvPr>
              <p:cNvSpPr/>
              <p:nvPr/>
            </p:nvSpPr>
            <p:spPr bwMode="auto">
              <a:xfrm>
                <a:off x="719137" y="1871732"/>
                <a:ext cx="5376847" cy="401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20000"/>
                  </a:lnSpc>
                </a:pPr>
                <a:r>
                  <a:rPr lang="en-US" altLang="zh-CN" sz="1100" dirty="0"/>
                  <a:t>Copy paste fonts. Choose the only option to retain text…...</a:t>
                </a:r>
              </a:p>
            </p:txBody>
          </p:sp>
          <p:sp>
            <p:nvSpPr>
              <p:cNvPr id="18" name="iSļïďè">
                <a:extLst>
                  <a:ext uri="{FF2B5EF4-FFF2-40B4-BE49-F238E27FC236}">
                    <a16:creationId xmlns="" xmlns:a16="http://schemas.microsoft.com/office/drawing/2014/main" id="{EEE09211-F615-4BEE-BA4D-C417384051EE}"/>
                  </a:ext>
                </a:extLst>
              </p:cNvPr>
              <p:cNvSpPr txBox="1"/>
              <p:nvPr/>
            </p:nvSpPr>
            <p:spPr bwMode="auto">
              <a:xfrm>
                <a:off x="719137" y="1429926"/>
                <a:ext cx="5376847"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35096223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A56EEB9-DB2F-4A83-899B-D44552648003}"/>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7EA4DD62-A423-4F48-9544-576A159FA2FA}"/>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3CA171D4-A0E1-4198-BC55-9FE01AF52A9A}"/>
              </a:ext>
            </a:extLst>
          </p:cNvPr>
          <p:cNvSpPr>
            <a:spLocks noGrp="1"/>
          </p:cNvSpPr>
          <p:nvPr>
            <p:ph type="sldNum" sz="quarter" idx="12"/>
          </p:nvPr>
        </p:nvSpPr>
        <p:spPr/>
        <p:txBody>
          <a:bodyPr/>
          <a:lstStyle/>
          <a:p>
            <a:fld id="{5DD3DB80-B894-403A-B48E-6FDC1A72010E}" type="slidenum">
              <a:rPr lang="zh-CN" altLang="en-US" smtClean="0"/>
              <a:pPr/>
              <a:t>53</a:t>
            </a:fld>
            <a:endParaRPr lang="zh-CN" altLang="en-US"/>
          </a:p>
        </p:txBody>
      </p:sp>
      <p:grpSp>
        <p:nvGrpSpPr>
          <p:cNvPr id="5" name="20752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10527EFC-A810-4237-8880-1EEDA3772D64}"/>
              </a:ext>
            </a:extLst>
          </p:cNvPr>
          <p:cNvGrpSpPr>
            <a:grpSpLocks noChangeAspect="1"/>
          </p:cNvGrpSpPr>
          <p:nvPr>
            <p:custDataLst>
              <p:tags r:id="rId1"/>
            </p:custDataLst>
          </p:nvPr>
        </p:nvGrpSpPr>
        <p:grpSpPr>
          <a:xfrm>
            <a:off x="660399" y="1784571"/>
            <a:ext cx="10871167" cy="3707957"/>
            <a:chOff x="660399" y="1784571"/>
            <a:chExt cx="10871167" cy="3707957"/>
          </a:xfrm>
        </p:grpSpPr>
        <p:grpSp>
          <p:nvGrpSpPr>
            <p:cNvPr id="6" name="iSľiḋé">
              <a:extLst>
                <a:ext uri="{FF2B5EF4-FFF2-40B4-BE49-F238E27FC236}">
                  <a16:creationId xmlns="" xmlns:a16="http://schemas.microsoft.com/office/drawing/2014/main" id="{218681E2-D5D3-4792-835D-B3C9C1AFCF9A}"/>
                </a:ext>
              </a:extLst>
            </p:cNvPr>
            <p:cNvGrpSpPr/>
            <p:nvPr/>
          </p:nvGrpSpPr>
          <p:grpSpPr>
            <a:xfrm>
              <a:off x="4129097" y="1784571"/>
              <a:ext cx="3933806" cy="3707957"/>
              <a:chOff x="959175" y="1784571"/>
              <a:chExt cx="3933806" cy="3707957"/>
            </a:xfrm>
          </p:grpSpPr>
          <p:sp>
            <p:nvSpPr>
              <p:cNvPr id="19" name="îṥḷîḋé">
                <a:extLst>
                  <a:ext uri="{FF2B5EF4-FFF2-40B4-BE49-F238E27FC236}">
                    <a16:creationId xmlns="" xmlns:a16="http://schemas.microsoft.com/office/drawing/2014/main" id="{1A66B218-10BA-4355-BBAE-5A1D0B715402}"/>
                  </a:ext>
                </a:extLst>
              </p:cNvPr>
              <p:cNvSpPr/>
              <p:nvPr/>
            </p:nvSpPr>
            <p:spPr>
              <a:xfrm>
                <a:off x="2003342" y="2713536"/>
                <a:ext cx="1845475" cy="1850027"/>
              </a:xfrm>
              <a:custGeom>
                <a:avLst/>
                <a:gdLst>
                  <a:gd name="connsiteX0" fmla="*/ 1333631 w 1845475"/>
                  <a:gd name="connsiteY0" fmla="*/ 1048989 h 1850027"/>
                  <a:gd name="connsiteX1" fmla="*/ 1845475 w 1845475"/>
                  <a:gd name="connsiteY1" fmla="*/ 1048989 h 1850027"/>
                  <a:gd name="connsiteX2" fmla="*/ 1593272 w 1845475"/>
                  <a:gd name="connsiteY2" fmla="*/ 1630151 h 1850027"/>
                  <a:gd name="connsiteX3" fmla="*/ 1046360 w 1845475"/>
                  <a:gd name="connsiteY3" fmla="*/ 1850027 h 1850027"/>
                  <a:gd name="connsiteX4" fmla="*/ 1046360 w 1845475"/>
                  <a:gd name="connsiteY4" fmla="*/ 1328144 h 1850027"/>
                  <a:gd name="connsiteX5" fmla="*/ 1115343 w 1845475"/>
                  <a:gd name="connsiteY5" fmla="*/ 1134448 h 1850027"/>
                  <a:gd name="connsiteX6" fmla="*/ 1333631 w 1845475"/>
                  <a:gd name="connsiteY6" fmla="*/ 1048989 h 1850027"/>
                  <a:gd name="connsiteX7" fmla="*/ 0 w 1845475"/>
                  <a:gd name="connsiteY7" fmla="*/ 1048978 h 1850027"/>
                  <a:gd name="connsiteX8" fmla="*/ 511814 w 1845475"/>
                  <a:gd name="connsiteY8" fmla="*/ 1048978 h 1850027"/>
                  <a:gd name="connsiteX9" fmla="*/ 730122 w 1845475"/>
                  <a:gd name="connsiteY9" fmla="*/ 1134437 h 1850027"/>
                  <a:gd name="connsiteX10" fmla="*/ 799110 w 1845475"/>
                  <a:gd name="connsiteY10" fmla="*/ 1328133 h 1850027"/>
                  <a:gd name="connsiteX11" fmla="*/ 799110 w 1845475"/>
                  <a:gd name="connsiteY11" fmla="*/ 1850015 h 1850027"/>
                  <a:gd name="connsiteX12" fmla="*/ 249250 w 1845475"/>
                  <a:gd name="connsiteY12" fmla="*/ 1630139 h 1850027"/>
                  <a:gd name="connsiteX13" fmla="*/ 0 w 1845475"/>
                  <a:gd name="connsiteY13" fmla="*/ 1048978 h 1850027"/>
                  <a:gd name="connsiteX14" fmla="*/ 1046362 w 1845475"/>
                  <a:gd name="connsiteY14" fmla="*/ 11 h 1850027"/>
                  <a:gd name="connsiteX15" fmla="*/ 1593270 w 1845475"/>
                  <a:gd name="connsiteY15" fmla="*/ 222617 h 1850027"/>
                  <a:gd name="connsiteX16" fmla="*/ 1845472 w 1845475"/>
                  <a:gd name="connsiteY16" fmla="*/ 801049 h 1850027"/>
                  <a:gd name="connsiteX17" fmla="*/ 1333631 w 1845475"/>
                  <a:gd name="connsiteY17" fmla="*/ 801049 h 1850027"/>
                  <a:gd name="connsiteX18" fmla="*/ 1115344 w 1845475"/>
                  <a:gd name="connsiteY18" fmla="*/ 715589 h 1850027"/>
                  <a:gd name="connsiteX19" fmla="*/ 1046362 w 1845475"/>
                  <a:gd name="connsiteY19" fmla="*/ 521893 h 1850027"/>
                  <a:gd name="connsiteX20" fmla="*/ 801283 w 1845475"/>
                  <a:gd name="connsiteY20" fmla="*/ 0 h 1850027"/>
                  <a:gd name="connsiteX21" fmla="*/ 801283 w 1845475"/>
                  <a:gd name="connsiteY21" fmla="*/ 521883 h 1850027"/>
                  <a:gd name="connsiteX22" fmla="*/ 732301 w 1845475"/>
                  <a:gd name="connsiteY22" fmla="*/ 715579 h 1850027"/>
                  <a:gd name="connsiteX23" fmla="*/ 514012 w 1845475"/>
                  <a:gd name="connsiteY23" fmla="*/ 801039 h 1850027"/>
                  <a:gd name="connsiteX24" fmla="*/ 2167 w 1845475"/>
                  <a:gd name="connsiteY24" fmla="*/ 801039 h 1850027"/>
                  <a:gd name="connsiteX25" fmla="*/ 255189 w 1845475"/>
                  <a:gd name="connsiteY25" fmla="*/ 217071 h 1850027"/>
                  <a:gd name="connsiteX26" fmla="*/ 801283 w 1845475"/>
                  <a:gd name="connsiteY26" fmla="*/ 0 h 1850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845475" h="1850027">
                    <a:moveTo>
                      <a:pt x="1333631" y="1048989"/>
                    </a:moveTo>
                    <a:lnTo>
                      <a:pt x="1845475" y="1048989"/>
                    </a:lnTo>
                    <a:cubicBezTo>
                      <a:pt x="1844174" y="1268977"/>
                      <a:pt x="1753065" y="1478905"/>
                      <a:pt x="1593272" y="1630151"/>
                    </a:cubicBezTo>
                    <a:cubicBezTo>
                      <a:pt x="1445416" y="1770066"/>
                      <a:pt x="1249923" y="1848643"/>
                      <a:pt x="1046360" y="1850027"/>
                    </a:cubicBezTo>
                    <a:lnTo>
                      <a:pt x="1046360" y="1328144"/>
                    </a:lnTo>
                    <a:cubicBezTo>
                      <a:pt x="1042233" y="1256897"/>
                      <a:pt x="1067111" y="1187033"/>
                      <a:pt x="1115343" y="1134448"/>
                    </a:cubicBezTo>
                    <a:cubicBezTo>
                      <a:pt x="1170975" y="1073710"/>
                      <a:pt x="1251559" y="1042182"/>
                      <a:pt x="1333631" y="1048989"/>
                    </a:cubicBezTo>
                    <a:close/>
                    <a:moveTo>
                      <a:pt x="0" y="1048978"/>
                    </a:moveTo>
                    <a:lnTo>
                      <a:pt x="511814" y="1048978"/>
                    </a:lnTo>
                    <a:cubicBezTo>
                      <a:pt x="593893" y="1042171"/>
                      <a:pt x="674485" y="1073699"/>
                      <a:pt x="730122" y="1134437"/>
                    </a:cubicBezTo>
                    <a:cubicBezTo>
                      <a:pt x="778358" y="1187022"/>
                      <a:pt x="803238" y="1256885"/>
                      <a:pt x="799110" y="1328133"/>
                    </a:cubicBezTo>
                    <a:lnTo>
                      <a:pt x="799110" y="1850015"/>
                    </a:lnTo>
                    <a:cubicBezTo>
                      <a:pt x="594414" y="1849866"/>
                      <a:pt x="397603" y="1771176"/>
                      <a:pt x="249250" y="1630139"/>
                    </a:cubicBezTo>
                    <a:cubicBezTo>
                      <a:pt x="90038" y="1478743"/>
                      <a:pt x="-74" y="1268667"/>
                      <a:pt x="0" y="1048978"/>
                    </a:cubicBezTo>
                    <a:close/>
                    <a:moveTo>
                      <a:pt x="1046362" y="11"/>
                    </a:moveTo>
                    <a:cubicBezTo>
                      <a:pt x="1250184" y="2629"/>
                      <a:pt x="1445527" y="82142"/>
                      <a:pt x="1593270" y="222617"/>
                    </a:cubicBezTo>
                    <a:cubicBezTo>
                      <a:pt x="1751947" y="373489"/>
                      <a:pt x="1842906" y="582108"/>
                      <a:pt x="1845472" y="801049"/>
                    </a:cubicBezTo>
                    <a:lnTo>
                      <a:pt x="1333631" y="801049"/>
                    </a:lnTo>
                    <a:cubicBezTo>
                      <a:pt x="1251560" y="807855"/>
                      <a:pt x="1170976" y="776327"/>
                      <a:pt x="1115344" y="715589"/>
                    </a:cubicBezTo>
                    <a:cubicBezTo>
                      <a:pt x="1067113" y="663004"/>
                      <a:pt x="1042235" y="593141"/>
                      <a:pt x="1046362" y="521893"/>
                    </a:cubicBezTo>
                    <a:close/>
                    <a:moveTo>
                      <a:pt x="801283" y="0"/>
                    </a:moveTo>
                    <a:lnTo>
                      <a:pt x="801283" y="521883"/>
                    </a:lnTo>
                    <a:cubicBezTo>
                      <a:pt x="805411" y="593131"/>
                      <a:pt x="780532" y="662994"/>
                      <a:pt x="732301" y="715579"/>
                    </a:cubicBezTo>
                    <a:cubicBezTo>
                      <a:pt x="676669" y="776317"/>
                      <a:pt x="596084" y="807845"/>
                      <a:pt x="514012" y="801039"/>
                    </a:cubicBezTo>
                    <a:lnTo>
                      <a:pt x="2167" y="801039"/>
                    </a:lnTo>
                    <a:cubicBezTo>
                      <a:pt x="2502" y="579854"/>
                      <a:pt x="94020" y="368580"/>
                      <a:pt x="255189" y="217071"/>
                    </a:cubicBezTo>
                    <a:cubicBezTo>
                      <a:pt x="403082" y="78054"/>
                      <a:pt x="598315" y="449"/>
                      <a:pt x="801283" y="0"/>
                    </a:cubicBezTo>
                    <a:close/>
                  </a:path>
                </a:pathLst>
              </a:custGeom>
              <a:blipFill>
                <a:blip r:embed="rId3"/>
                <a:stretch>
                  <a:fillRect l="-25358" r="-25012"/>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solidFill>
                    <a:schemeClr val="lt1"/>
                  </a:solidFill>
                </a:endParaRPr>
              </a:p>
            </p:txBody>
          </p:sp>
          <p:sp>
            <p:nvSpPr>
              <p:cNvPr id="20" name="ïṥḻïḍê">
                <a:extLst>
                  <a:ext uri="{FF2B5EF4-FFF2-40B4-BE49-F238E27FC236}">
                    <a16:creationId xmlns="" xmlns:a16="http://schemas.microsoft.com/office/drawing/2014/main" id="{37E23197-D66D-4C77-8B34-EF9F3B96CC23}"/>
                  </a:ext>
                </a:extLst>
              </p:cNvPr>
              <p:cNvSpPr/>
              <p:nvPr/>
            </p:nvSpPr>
            <p:spPr>
              <a:xfrm>
                <a:off x="959175" y="1784571"/>
                <a:ext cx="1843559" cy="1730573"/>
              </a:xfrm>
              <a:custGeom>
                <a:avLst/>
                <a:gdLst/>
                <a:ahLst/>
                <a:cxnLst>
                  <a:cxn ang="0">
                    <a:pos x="wd2" y="hd2"/>
                  </a:cxn>
                  <a:cxn ang="5400000">
                    <a:pos x="wd2" y="hd2"/>
                  </a:cxn>
                  <a:cxn ang="10800000">
                    <a:pos x="wd2" y="hd2"/>
                  </a:cxn>
                  <a:cxn ang="16200000">
                    <a:pos x="wd2" y="hd2"/>
                  </a:cxn>
                </a:cxnLst>
                <a:rect l="0" t="0" r="r" b="b"/>
                <a:pathLst>
                  <a:path w="21472" h="21560" extrusionOk="0">
                    <a:moveTo>
                      <a:pt x="21468" y="11606"/>
                    </a:moveTo>
                    <a:lnTo>
                      <a:pt x="21468" y="3088"/>
                    </a:lnTo>
                    <a:cubicBezTo>
                      <a:pt x="21502" y="2381"/>
                      <a:pt x="21295" y="1685"/>
                      <a:pt x="20885" y="1129"/>
                    </a:cubicBezTo>
                    <a:cubicBezTo>
                      <a:pt x="20332" y="379"/>
                      <a:pt x="19476" y="-40"/>
                      <a:pt x="18584" y="3"/>
                    </a:cubicBezTo>
                    <a:lnTo>
                      <a:pt x="13083" y="3"/>
                    </a:lnTo>
                    <a:cubicBezTo>
                      <a:pt x="12215" y="-2"/>
                      <a:pt x="11362" y="249"/>
                      <a:pt x="10619" y="729"/>
                    </a:cubicBezTo>
                    <a:cubicBezTo>
                      <a:pt x="9987" y="1135"/>
                      <a:pt x="9453" y="1695"/>
                      <a:pt x="9061" y="2362"/>
                    </a:cubicBezTo>
                    <a:lnTo>
                      <a:pt x="303" y="18656"/>
                    </a:lnTo>
                    <a:cubicBezTo>
                      <a:pt x="-48" y="19208"/>
                      <a:pt x="-98" y="19918"/>
                      <a:pt x="171" y="20520"/>
                    </a:cubicBezTo>
                    <a:cubicBezTo>
                      <a:pt x="421" y="21079"/>
                      <a:pt x="913" y="21468"/>
                      <a:pt x="1485" y="21560"/>
                    </a:cubicBezTo>
                    <a:lnTo>
                      <a:pt x="12270" y="21560"/>
                    </a:lnTo>
                    <a:cubicBezTo>
                      <a:pt x="12281" y="18946"/>
                      <a:pt x="13248" y="16441"/>
                      <a:pt x="14964" y="14581"/>
                    </a:cubicBezTo>
                    <a:cubicBezTo>
                      <a:pt x="16684" y="12716"/>
                      <a:pt x="19019" y="11648"/>
                      <a:pt x="21468" y="11606"/>
                    </a:cubicBezTo>
                    <a:close/>
                  </a:path>
                </a:pathLst>
              </a:custGeom>
              <a:solidFill>
                <a:schemeClr val="bg1">
                  <a:lumMod val="85000"/>
                </a:schemeClr>
              </a:solidFill>
              <a:ln w="12700">
                <a:miter lim="400000"/>
              </a:ln>
            </p:spPr>
            <p:txBody>
              <a:bodyPr wrap="square" lIns="91440" tIns="45720" rIns="91440" bIns="45720" anchor="ctr">
                <a:normAutofit/>
              </a:bodyPr>
              <a:lstStyle/>
              <a:p>
                <a:pPr algn="ctr">
                  <a:defRPr sz="3200" cap="none">
                    <a:solidFill>
                      <a:srgbClr val="000000"/>
                    </a:solidFill>
                  </a:defRPr>
                </a:pPr>
                <a:endParaRPr dirty="0"/>
              </a:p>
            </p:txBody>
          </p:sp>
          <p:sp>
            <p:nvSpPr>
              <p:cNvPr id="21" name="ïṡḻíḑè">
                <a:extLst>
                  <a:ext uri="{FF2B5EF4-FFF2-40B4-BE49-F238E27FC236}">
                    <a16:creationId xmlns="" xmlns:a16="http://schemas.microsoft.com/office/drawing/2014/main" id="{BAC1A5E0-12C7-41D7-A594-867170223D5A}"/>
                  </a:ext>
                </a:extLst>
              </p:cNvPr>
              <p:cNvSpPr/>
              <p:nvPr/>
            </p:nvSpPr>
            <p:spPr>
              <a:xfrm>
                <a:off x="3049388" y="1784574"/>
                <a:ext cx="1843593" cy="1730573"/>
              </a:xfrm>
              <a:custGeom>
                <a:avLst/>
                <a:gdLst/>
                <a:ahLst/>
                <a:cxnLst>
                  <a:cxn ang="0">
                    <a:pos x="wd2" y="hd2"/>
                  </a:cxn>
                  <a:cxn ang="5400000">
                    <a:pos x="wd2" y="hd2"/>
                  </a:cxn>
                  <a:cxn ang="10800000">
                    <a:pos x="wd2" y="hd2"/>
                  </a:cxn>
                  <a:cxn ang="16200000">
                    <a:pos x="wd2" y="hd2"/>
                  </a:cxn>
                </a:cxnLst>
                <a:rect l="0" t="0" r="r" b="b"/>
                <a:pathLst>
                  <a:path w="21472" h="21560" extrusionOk="0">
                    <a:moveTo>
                      <a:pt x="4" y="11606"/>
                    </a:moveTo>
                    <a:lnTo>
                      <a:pt x="4" y="3088"/>
                    </a:lnTo>
                    <a:cubicBezTo>
                      <a:pt x="-30" y="2381"/>
                      <a:pt x="177" y="1685"/>
                      <a:pt x="587" y="1129"/>
                    </a:cubicBezTo>
                    <a:cubicBezTo>
                      <a:pt x="1140" y="379"/>
                      <a:pt x="1996" y="-40"/>
                      <a:pt x="2888" y="3"/>
                    </a:cubicBezTo>
                    <a:lnTo>
                      <a:pt x="8389" y="3"/>
                    </a:lnTo>
                    <a:cubicBezTo>
                      <a:pt x="9257" y="-2"/>
                      <a:pt x="10110" y="249"/>
                      <a:pt x="10853" y="729"/>
                    </a:cubicBezTo>
                    <a:cubicBezTo>
                      <a:pt x="11485" y="1135"/>
                      <a:pt x="12019" y="1695"/>
                      <a:pt x="12411" y="2362"/>
                    </a:cubicBezTo>
                    <a:lnTo>
                      <a:pt x="21169" y="18656"/>
                    </a:lnTo>
                    <a:cubicBezTo>
                      <a:pt x="21520" y="19208"/>
                      <a:pt x="21570" y="19918"/>
                      <a:pt x="21301" y="20520"/>
                    </a:cubicBezTo>
                    <a:cubicBezTo>
                      <a:pt x="21051" y="21079"/>
                      <a:pt x="20559" y="21468"/>
                      <a:pt x="19987" y="21560"/>
                    </a:cubicBezTo>
                    <a:lnTo>
                      <a:pt x="9202" y="21560"/>
                    </a:lnTo>
                    <a:cubicBezTo>
                      <a:pt x="9191" y="18946"/>
                      <a:pt x="8224" y="16441"/>
                      <a:pt x="6508" y="14581"/>
                    </a:cubicBezTo>
                    <a:cubicBezTo>
                      <a:pt x="4788" y="12716"/>
                      <a:pt x="2453" y="11648"/>
                      <a:pt x="4" y="11606"/>
                    </a:cubicBezTo>
                    <a:close/>
                  </a:path>
                </a:pathLst>
              </a:custGeom>
              <a:solidFill>
                <a:schemeClr val="accent1"/>
              </a:solidFill>
              <a:ln w="12700">
                <a:miter lim="400000"/>
              </a:ln>
            </p:spPr>
            <p:txBody>
              <a:bodyPr wrap="square" lIns="91440" tIns="45720" rIns="91440" bIns="45720" anchor="ctr">
                <a:normAutofit/>
              </a:bodyPr>
              <a:lstStyle/>
              <a:p>
                <a:pPr algn="ctr">
                  <a:defRPr sz="3200" cap="none">
                    <a:solidFill>
                      <a:srgbClr val="000000"/>
                    </a:solidFill>
                  </a:defRPr>
                </a:pPr>
                <a:endParaRPr dirty="0"/>
              </a:p>
            </p:txBody>
          </p:sp>
          <p:sp>
            <p:nvSpPr>
              <p:cNvPr id="22" name="íśľîḓe">
                <a:extLst>
                  <a:ext uri="{FF2B5EF4-FFF2-40B4-BE49-F238E27FC236}">
                    <a16:creationId xmlns="" xmlns:a16="http://schemas.microsoft.com/office/drawing/2014/main" id="{C60C3C6A-EE27-49AD-A86C-2A11A5739F3F}"/>
                  </a:ext>
                </a:extLst>
              </p:cNvPr>
              <p:cNvSpPr/>
              <p:nvPr/>
            </p:nvSpPr>
            <p:spPr>
              <a:xfrm rot="10800000">
                <a:off x="3049422" y="3761955"/>
                <a:ext cx="1843559" cy="1730573"/>
              </a:xfrm>
              <a:custGeom>
                <a:avLst/>
                <a:gdLst/>
                <a:ahLst/>
                <a:cxnLst>
                  <a:cxn ang="0">
                    <a:pos x="wd2" y="hd2"/>
                  </a:cxn>
                  <a:cxn ang="5400000">
                    <a:pos x="wd2" y="hd2"/>
                  </a:cxn>
                  <a:cxn ang="10800000">
                    <a:pos x="wd2" y="hd2"/>
                  </a:cxn>
                  <a:cxn ang="16200000">
                    <a:pos x="wd2" y="hd2"/>
                  </a:cxn>
                </a:cxnLst>
                <a:rect l="0" t="0" r="r" b="b"/>
                <a:pathLst>
                  <a:path w="21472" h="21560" extrusionOk="0">
                    <a:moveTo>
                      <a:pt x="21468" y="11606"/>
                    </a:moveTo>
                    <a:lnTo>
                      <a:pt x="21468" y="3088"/>
                    </a:lnTo>
                    <a:cubicBezTo>
                      <a:pt x="21502" y="2381"/>
                      <a:pt x="21295" y="1685"/>
                      <a:pt x="20885" y="1129"/>
                    </a:cubicBezTo>
                    <a:cubicBezTo>
                      <a:pt x="20332" y="379"/>
                      <a:pt x="19476" y="-40"/>
                      <a:pt x="18584" y="3"/>
                    </a:cubicBezTo>
                    <a:lnTo>
                      <a:pt x="13083" y="3"/>
                    </a:lnTo>
                    <a:cubicBezTo>
                      <a:pt x="12215" y="-2"/>
                      <a:pt x="11362" y="249"/>
                      <a:pt x="10619" y="729"/>
                    </a:cubicBezTo>
                    <a:cubicBezTo>
                      <a:pt x="9987" y="1135"/>
                      <a:pt x="9453" y="1695"/>
                      <a:pt x="9061" y="2362"/>
                    </a:cubicBezTo>
                    <a:lnTo>
                      <a:pt x="303" y="18656"/>
                    </a:lnTo>
                    <a:cubicBezTo>
                      <a:pt x="-48" y="19208"/>
                      <a:pt x="-98" y="19918"/>
                      <a:pt x="171" y="20520"/>
                    </a:cubicBezTo>
                    <a:cubicBezTo>
                      <a:pt x="421" y="21079"/>
                      <a:pt x="913" y="21468"/>
                      <a:pt x="1485" y="21560"/>
                    </a:cubicBezTo>
                    <a:lnTo>
                      <a:pt x="12270" y="21560"/>
                    </a:lnTo>
                    <a:cubicBezTo>
                      <a:pt x="12281" y="18946"/>
                      <a:pt x="13248" y="16441"/>
                      <a:pt x="14964" y="14581"/>
                    </a:cubicBezTo>
                    <a:cubicBezTo>
                      <a:pt x="16684" y="12716"/>
                      <a:pt x="19019" y="11648"/>
                      <a:pt x="21468" y="11606"/>
                    </a:cubicBezTo>
                    <a:close/>
                  </a:path>
                </a:pathLst>
              </a:custGeom>
              <a:solidFill>
                <a:schemeClr val="bg1">
                  <a:lumMod val="85000"/>
                </a:schemeClr>
              </a:solidFill>
              <a:ln w="12700">
                <a:miter lim="400000"/>
              </a:ln>
            </p:spPr>
            <p:txBody>
              <a:bodyPr wrap="square" lIns="91440" tIns="45720" rIns="91440" bIns="45720" anchor="ctr">
                <a:normAutofit/>
              </a:bodyPr>
              <a:lstStyle/>
              <a:p>
                <a:pPr algn="ctr">
                  <a:defRPr sz="3200" cap="none">
                    <a:solidFill>
                      <a:srgbClr val="000000"/>
                    </a:solidFill>
                  </a:defRPr>
                </a:pPr>
                <a:endParaRPr dirty="0"/>
              </a:p>
            </p:txBody>
          </p:sp>
          <p:sp>
            <p:nvSpPr>
              <p:cNvPr id="23" name="íṧ1iḋê">
                <a:extLst>
                  <a:ext uri="{FF2B5EF4-FFF2-40B4-BE49-F238E27FC236}">
                    <a16:creationId xmlns="" xmlns:a16="http://schemas.microsoft.com/office/drawing/2014/main" id="{7FCE2576-0DBC-4F2B-A677-7BFB16C79F8D}"/>
                  </a:ext>
                </a:extLst>
              </p:cNvPr>
              <p:cNvSpPr/>
              <p:nvPr/>
            </p:nvSpPr>
            <p:spPr>
              <a:xfrm rot="10800000">
                <a:off x="959175" y="3761951"/>
                <a:ext cx="1843592" cy="1730573"/>
              </a:xfrm>
              <a:custGeom>
                <a:avLst/>
                <a:gdLst/>
                <a:ahLst/>
                <a:cxnLst>
                  <a:cxn ang="0">
                    <a:pos x="wd2" y="hd2"/>
                  </a:cxn>
                  <a:cxn ang="5400000">
                    <a:pos x="wd2" y="hd2"/>
                  </a:cxn>
                  <a:cxn ang="10800000">
                    <a:pos x="wd2" y="hd2"/>
                  </a:cxn>
                  <a:cxn ang="16200000">
                    <a:pos x="wd2" y="hd2"/>
                  </a:cxn>
                </a:cxnLst>
                <a:rect l="0" t="0" r="r" b="b"/>
                <a:pathLst>
                  <a:path w="21472" h="21560" extrusionOk="0">
                    <a:moveTo>
                      <a:pt x="4" y="11606"/>
                    </a:moveTo>
                    <a:lnTo>
                      <a:pt x="4" y="3088"/>
                    </a:lnTo>
                    <a:cubicBezTo>
                      <a:pt x="-30" y="2381"/>
                      <a:pt x="177" y="1685"/>
                      <a:pt x="587" y="1129"/>
                    </a:cubicBezTo>
                    <a:cubicBezTo>
                      <a:pt x="1140" y="379"/>
                      <a:pt x="1996" y="-40"/>
                      <a:pt x="2888" y="3"/>
                    </a:cubicBezTo>
                    <a:lnTo>
                      <a:pt x="8389" y="3"/>
                    </a:lnTo>
                    <a:cubicBezTo>
                      <a:pt x="9257" y="-2"/>
                      <a:pt x="10110" y="249"/>
                      <a:pt x="10853" y="729"/>
                    </a:cubicBezTo>
                    <a:cubicBezTo>
                      <a:pt x="11485" y="1135"/>
                      <a:pt x="12019" y="1695"/>
                      <a:pt x="12411" y="2362"/>
                    </a:cubicBezTo>
                    <a:lnTo>
                      <a:pt x="21169" y="18656"/>
                    </a:lnTo>
                    <a:cubicBezTo>
                      <a:pt x="21520" y="19208"/>
                      <a:pt x="21570" y="19918"/>
                      <a:pt x="21301" y="20520"/>
                    </a:cubicBezTo>
                    <a:cubicBezTo>
                      <a:pt x="21051" y="21079"/>
                      <a:pt x="20559" y="21468"/>
                      <a:pt x="19987" y="21560"/>
                    </a:cubicBezTo>
                    <a:lnTo>
                      <a:pt x="9202" y="21560"/>
                    </a:lnTo>
                    <a:cubicBezTo>
                      <a:pt x="9191" y="18946"/>
                      <a:pt x="8224" y="16441"/>
                      <a:pt x="6508" y="14581"/>
                    </a:cubicBezTo>
                    <a:cubicBezTo>
                      <a:pt x="4788" y="12716"/>
                      <a:pt x="2453" y="11648"/>
                      <a:pt x="4" y="11606"/>
                    </a:cubicBezTo>
                    <a:close/>
                  </a:path>
                </a:pathLst>
              </a:custGeom>
              <a:solidFill>
                <a:schemeClr val="bg1">
                  <a:lumMod val="85000"/>
                </a:schemeClr>
              </a:solidFill>
              <a:ln w="12700">
                <a:miter lim="400000"/>
              </a:ln>
            </p:spPr>
            <p:txBody>
              <a:bodyPr wrap="square" lIns="91440" tIns="45720" rIns="91440" bIns="45720" anchor="ctr">
                <a:normAutofit/>
              </a:bodyPr>
              <a:lstStyle/>
              <a:p>
                <a:pPr algn="ctr">
                  <a:defRPr sz="3200" cap="none">
                    <a:solidFill>
                      <a:srgbClr val="000000"/>
                    </a:solidFill>
                  </a:defRPr>
                </a:pPr>
                <a:endParaRPr/>
              </a:p>
            </p:txBody>
          </p:sp>
          <p:sp>
            <p:nvSpPr>
              <p:cNvPr id="24" name="îŝḻíḋe">
                <a:extLst>
                  <a:ext uri="{FF2B5EF4-FFF2-40B4-BE49-F238E27FC236}">
                    <a16:creationId xmlns="" xmlns:a16="http://schemas.microsoft.com/office/drawing/2014/main" id="{1926C9A9-E559-4CAB-91DC-7E8759A6A069}"/>
                  </a:ext>
                </a:extLst>
              </p:cNvPr>
              <p:cNvSpPr/>
              <p:nvPr/>
            </p:nvSpPr>
            <p:spPr>
              <a:xfrm>
                <a:off x="1807807" y="2065028"/>
                <a:ext cx="718542" cy="64851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square" lIns="91440" tIns="45720" rIns="91440" bIns="45720" anchor="ctr">
                <a:normAutofit/>
              </a:bodyPr>
              <a:lstStyle>
                <a:lvl1pPr algn="r">
                  <a:defRPr sz="5500" cap="none">
                    <a:solidFill>
                      <a:srgbClr val="FFFFFF"/>
                    </a:solidFill>
                  </a:defRPr>
                </a:lvl1pPr>
              </a:lstStyle>
              <a:p>
                <a:r>
                  <a:rPr sz="3600" b="1" dirty="0">
                    <a:solidFill>
                      <a:schemeClr val="tx1"/>
                    </a:solidFill>
                  </a:rPr>
                  <a:t>01</a:t>
                </a:r>
              </a:p>
            </p:txBody>
          </p:sp>
          <p:sp>
            <p:nvSpPr>
              <p:cNvPr id="25" name="ïŝḷiḑé">
                <a:extLst>
                  <a:ext uri="{FF2B5EF4-FFF2-40B4-BE49-F238E27FC236}">
                    <a16:creationId xmlns="" xmlns:a16="http://schemas.microsoft.com/office/drawing/2014/main" id="{00619D23-F3C7-484D-A135-97FDBA252BBA}"/>
                  </a:ext>
                </a:extLst>
              </p:cNvPr>
              <p:cNvSpPr/>
              <p:nvPr/>
            </p:nvSpPr>
            <p:spPr>
              <a:xfrm>
                <a:off x="3325773" y="2065031"/>
                <a:ext cx="718542" cy="64851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square" lIns="91440" tIns="45720" rIns="91440" bIns="45720" anchor="ctr">
                <a:normAutofit/>
              </a:bodyPr>
              <a:lstStyle>
                <a:lvl1pPr>
                  <a:defRPr sz="5500" cap="none">
                    <a:solidFill>
                      <a:srgbClr val="FFFFFF"/>
                    </a:solidFill>
                  </a:defRPr>
                </a:lvl1pPr>
              </a:lstStyle>
              <a:p>
                <a:r>
                  <a:rPr sz="3600" b="1" dirty="0"/>
                  <a:t>02</a:t>
                </a:r>
              </a:p>
            </p:txBody>
          </p:sp>
          <p:sp>
            <p:nvSpPr>
              <p:cNvPr id="26" name="îsḻîḑè">
                <a:extLst>
                  <a:ext uri="{FF2B5EF4-FFF2-40B4-BE49-F238E27FC236}">
                    <a16:creationId xmlns="" xmlns:a16="http://schemas.microsoft.com/office/drawing/2014/main" id="{8AD12EC2-8F2B-4078-9561-2B47F19217FE}"/>
                  </a:ext>
                </a:extLst>
              </p:cNvPr>
              <p:cNvSpPr/>
              <p:nvPr/>
            </p:nvSpPr>
            <p:spPr>
              <a:xfrm>
                <a:off x="1807840" y="4563555"/>
                <a:ext cx="718542" cy="64851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square" lIns="91440" tIns="45720" rIns="91440" bIns="45720" anchor="ctr">
                <a:normAutofit/>
              </a:bodyPr>
              <a:lstStyle>
                <a:lvl1pPr algn="r">
                  <a:defRPr sz="5500" cap="none">
                    <a:solidFill>
                      <a:srgbClr val="FFFFFF"/>
                    </a:solidFill>
                  </a:defRPr>
                </a:lvl1pPr>
              </a:lstStyle>
              <a:p>
                <a:r>
                  <a:rPr sz="3600" b="1" dirty="0">
                    <a:solidFill>
                      <a:schemeClr val="tx1"/>
                    </a:solidFill>
                  </a:rPr>
                  <a:t>04</a:t>
                </a:r>
              </a:p>
            </p:txBody>
          </p:sp>
          <p:sp>
            <p:nvSpPr>
              <p:cNvPr id="27" name="iş1ïďè">
                <a:extLst>
                  <a:ext uri="{FF2B5EF4-FFF2-40B4-BE49-F238E27FC236}">
                    <a16:creationId xmlns="" xmlns:a16="http://schemas.microsoft.com/office/drawing/2014/main" id="{43C0D516-11D1-4E7B-B4C4-83404C8EE8CA}"/>
                  </a:ext>
                </a:extLst>
              </p:cNvPr>
              <p:cNvSpPr/>
              <p:nvPr/>
            </p:nvSpPr>
            <p:spPr>
              <a:xfrm>
                <a:off x="3325806" y="4563559"/>
                <a:ext cx="718542" cy="648512"/>
              </a:xfrm>
              <a:prstGeom prst="rect">
                <a:avLst/>
              </a:prstGeom>
              <a:ln w="12700">
                <a:miter lim="400000"/>
              </a:ln>
              <a:extLst>
                <a:ext uri="{C572A759-6A51-4108-AA02-DFA0A04FC94B}">
                  <ma14:wrappingTextBoxFlag xmlns:a16="http://schemas.microsoft.com/office/drawing/2014/main" xmlns:a14="http://schemas.microsoft.com/office/drawing/2010/main" xmlns:p14="http://schemas.microsoft.com/office/powerpoint/2010/main" xmlns:ma14="http://schemas.microsoft.com/office/mac/drawingml/2011/main" xmlns:lc="http://schemas.openxmlformats.org/drawingml/2006/lockedCanvas" xmlns="" val="1"/>
                </a:ext>
              </a:extLst>
            </p:spPr>
            <p:txBody>
              <a:bodyPr wrap="square" lIns="91440" tIns="45720" rIns="91440" bIns="45720" anchor="ctr">
                <a:normAutofit/>
              </a:bodyPr>
              <a:lstStyle>
                <a:lvl1pPr>
                  <a:defRPr sz="5500" cap="none">
                    <a:solidFill>
                      <a:srgbClr val="FFFFFF"/>
                    </a:solidFill>
                  </a:defRPr>
                </a:lvl1pPr>
              </a:lstStyle>
              <a:p>
                <a:r>
                  <a:rPr sz="3600" b="1" dirty="0">
                    <a:solidFill>
                      <a:schemeClr val="tx1"/>
                    </a:solidFill>
                  </a:rPr>
                  <a:t>03</a:t>
                </a:r>
              </a:p>
            </p:txBody>
          </p:sp>
        </p:grpSp>
        <p:grpSp>
          <p:nvGrpSpPr>
            <p:cNvPr id="7" name="îsliḑè">
              <a:extLst>
                <a:ext uri="{FF2B5EF4-FFF2-40B4-BE49-F238E27FC236}">
                  <a16:creationId xmlns="" xmlns:a16="http://schemas.microsoft.com/office/drawing/2014/main" id="{B32CE003-B346-4B8C-AF7A-B1C0A480B1A0}"/>
                </a:ext>
              </a:extLst>
            </p:cNvPr>
            <p:cNvGrpSpPr/>
            <p:nvPr/>
          </p:nvGrpSpPr>
          <p:grpSpPr>
            <a:xfrm>
              <a:off x="660399" y="1970714"/>
              <a:ext cx="3468663" cy="1111889"/>
              <a:chOff x="8429020" y="3161137"/>
              <a:chExt cx="3093055" cy="1111889"/>
            </a:xfrm>
          </p:grpSpPr>
          <p:sp>
            <p:nvSpPr>
              <p:cNvPr id="17" name="ï$ḷîḋè">
                <a:extLst>
                  <a:ext uri="{FF2B5EF4-FFF2-40B4-BE49-F238E27FC236}">
                    <a16:creationId xmlns="" xmlns:a16="http://schemas.microsoft.com/office/drawing/2014/main" id="{D71B5D14-61F8-46DB-8674-BB4126B3718E}"/>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dirty="0"/>
                  <a:t>Copy paste fonts. Choose the only option to retain text.</a:t>
                </a:r>
              </a:p>
              <a:p>
                <a:pPr marL="171450" indent="-171450">
                  <a:lnSpc>
                    <a:spcPct val="120000"/>
                  </a:lnSpc>
                  <a:buFont typeface="Arial" panose="020B0604020202020204" pitchFamily="34" charset="0"/>
                  <a:buChar char="•"/>
                </a:pPr>
                <a:r>
                  <a:rPr lang="en-US" altLang="zh-CN" sz="1100" dirty="0"/>
                  <a:t>……</a:t>
                </a:r>
              </a:p>
            </p:txBody>
          </p:sp>
          <p:sp>
            <p:nvSpPr>
              <p:cNvPr id="18" name="íṧľïḋê">
                <a:extLst>
                  <a:ext uri="{FF2B5EF4-FFF2-40B4-BE49-F238E27FC236}">
                    <a16:creationId xmlns="" xmlns:a16="http://schemas.microsoft.com/office/drawing/2014/main" id="{07663EF2-20B3-4FE8-9D58-CD2915E63C38}"/>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8" name="íṣḷidè">
              <a:extLst>
                <a:ext uri="{FF2B5EF4-FFF2-40B4-BE49-F238E27FC236}">
                  <a16:creationId xmlns="" xmlns:a16="http://schemas.microsoft.com/office/drawing/2014/main" id="{428960CC-24BA-4BF3-AD3D-E79B8DD314BD}"/>
                </a:ext>
              </a:extLst>
            </p:cNvPr>
            <p:cNvGrpSpPr/>
            <p:nvPr/>
          </p:nvGrpSpPr>
          <p:grpSpPr>
            <a:xfrm>
              <a:off x="660399" y="4331866"/>
              <a:ext cx="3468663" cy="1111889"/>
              <a:chOff x="8429020" y="3161137"/>
              <a:chExt cx="3093055" cy="1111889"/>
            </a:xfrm>
          </p:grpSpPr>
          <p:sp>
            <p:nvSpPr>
              <p:cNvPr id="15" name="iṩ1ïḍê">
                <a:extLst>
                  <a:ext uri="{FF2B5EF4-FFF2-40B4-BE49-F238E27FC236}">
                    <a16:creationId xmlns="" xmlns:a16="http://schemas.microsoft.com/office/drawing/2014/main" id="{1EAE723B-316B-41C5-B698-D04F6A1D4A41}"/>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dirty="0"/>
                  <a:t>Copy paste fonts. Choose the only option to retain text.</a:t>
                </a:r>
              </a:p>
              <a:p>
                <a:pPr marL="171450" indent="-171450">
                  <a:lnSpc>
                    <a:spcPct val="120000"/>
                  </a:lnSpc>
                  <a:buFont typeface="Arial" panose="020B0604020202020204" pitchFamily="34" charset="0"/>
                  <a:buChar char="•"/>
                </a:pPr>
                <a:r>
                  <a:rPr lang="en-US" altLang="zh-CN" sz="1100" dirty="0"/>
                  <a:t>……</a:t>
                </a:r>
              </a:p>
            </p:txBody>
          </p:sp>
          <p:sp>
            <p:nvSpPr>
              <p:cNvPr id="16" name="î$ļïďé">
                <a:extLst>
                  <a:ext uri="{FF2B5EF4-FFF2-40B4-BE49-F238E27FC236}">
                    <a16:creationId xmlns="" xmlns:a16="http://schemas.microsoft.com/office/drawing/2014/main" id="{179DDCBB-50C2-4133-8396-204ACDE61FDF}"/>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9" name="ïṥ1iḓe">
              <a:extLst>
                <a:ext uri="{FF2B5EF4-FFF2-40B4-BE49-F238E27FC236}">
                  <a16:creationId xmlns="" xmlns:a16="http://schemas.microsoft.com/office/drawing/2014/main" id="{102931D5-E07D-4303-B12E-DD290DEBC0BC}"/>
                </a:ext>
              </a:extLst>
            </p:cNvPr>
            <p:cNvGrpSpPr/>
            <p:nvPr/>
          </p:nvGrpSpPr>
          <p:grpSpPr>
            <a:xfrm>
              <a:off x="8062903" y="1970714"/>
              <a:ext cx="3468663" cy="1111889"/>
              <a:chOff x="8429020" y="3161137"/>
              <a:chExt cx="3093055" cy="1111889"/>
            </a:xfrm>
          </p:grpSpPr>
          <p:sp>
            <p:nvSpPr>
              <p:cNvPr id="13" name="iṧ1ïde">
                <a:extLst>
                  <a:ext uri="{FF2B5EF4-FFF2-40B4-BE49-F238E27FC236}">
                    <a16:creationId xmlns="" xmlns:a16="http://schemas.microsoft.com/office/drawing/2014/main" id="{D2443F61-859D-4BCF-9DE5-906CFDB82A51}"/>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100" dirty="0"/>
                  <a:t>Copy paste fonts. Choose the only option to retain text.</a:t>
                </a:r>
              </a:p>
              <a:p>
                <a:pPr marL="171450" indent="-171450" algn="r">
                  <a:lnSpc>
                    <a:spcPct val="120000"/>
                  </a:lnSpc>
                  <a:buFont typeface="Arial" panose="020B0604020202020204" pitchFamily="34" charset="0"/>
                  <a:buChar char="•"/>
                </a:pPr>
                <a:r>
                  <a:rPr lang="en-US" altLang="zh-CN" sz="1100" dirty="0"/>
                  <a:t>……</a:t>
                </a:r>
              </a:p>
            </p:txBody>
          </p:sp>
          <p:sp>
            <p:nvSpPr>
              <p:cNvPr id="14" name="ïšḷíḋe">
                <a:extLst>
                  <a:ext uri="{FF2B5EF4-FFF2-40B4-BE49-F238E27FC236}">
                    <a16:creationId xmlns="" xmlns:a16="http://schemas.microsoft.com/office/drawing/2014/main" id="{0C424B58-4425-426A-B284-1249899139C5}"/>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0" name="í$ļîḑè">
              <a:extLst>
                <a:ext uri="{FF2B5EF4-FFF2-40B4-BE49-F238E27FC236}">
                  <a16:creationId xmlns="" xmlns:a16="http://schemas.microsoft.com/office/drawing/2014/main" id="{554D86FC-DD46-44F1-ADA5-4F4D38529147}"/>
                </a:ext>
              </a:extLst>
            </p:cNvPr>
            <p:cNvGrpSpPr/>
            <p:nvPr/>
          </p:nvGrpSpPr>
          <p:grpSpPr>
            <a:xfrm>
              <a:off x="8062903" y="4331866"/>
              <a:ext cx="3468663" cy="1111889"/>
              <a:chOff x="8429020" y="3161137"/>
              <a:chExt cx="3093055" cy="1111889"/>
            </a:xfrm>
          </p:grpSpPr>
          <p:sp>
            <p:nvSpPr>
              <p:cNvPr id="11" name="íśľíḑê">
                <a:extLst>
                  <a:ext uri="{FF2B5EF4-FFF2-40B4-BE49-F238E27FC236}">
                    <a16:creationId xmlns="" xmlns:a16="http://schemas.microsoft.com/office/drawing/2014/main" id="{74AD8DFD-50CC-4465-8656-8C54251C167A}"/>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100" dirty="0"/>
                  <a:t>Copy paste fonts. Choose the only option to retain text.</a:t>
                </a:r>
              </a:p>
              <a:p>
                <a:pPr marL="171450" indent="-171450" algn="r">
                  <a:lnSpc>
                    <a:spcPct val="120000"/>
                  </a:lnSpc>
                  <a:buFont typeface="Arial" panose="020B0604020202020204" pitchFamily="34" charset="0"/>
                  <a:buChar char="•"/>
                </a:pPr>
                <a:r>
                  <a:rPr lang="en-US" altLang="zh-CN" sz="1100" dirty="0"/>
                  <a:t>……</a:t>
                </a:r>
              </a:p>
            </p:txBody>
          </p:sp>
          <p:sp>
            <p:nvSpPr>
              <p:cNvPr id="12" name="iṥḻiḑe">
                <a:extLst>
                  <a:ext uri="{FF2B5EF4-FFF2-40B4-BE49-F238E27FC236}">
                    <a16:creationId xmlns="" xmlns:a16="http://schemas.microsoft.com/office/drawing/2014/main" id="{6C0481DB-FF8D-419A-A592-4F672A5EA03B}"/>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spTree>
    <p:extLst>
      <p:ext uri="{BB962C8B-B14F-4D97-AF65-F5344CB8AC3E}">
        <p14:creationId xmlns:p14="http://schemas.microsoft.com/office/powerpoint/2010/main" val="77826636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8BB997B-BB03-4817-91D4-C1C0B3A76A4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B1039349-CF42-4B10-B844-A9C96A44D26C}"/>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D5DD987E-15A0-4C3A-B640-EC100E00DE03}"/>
              </a:ext>
            </a:extLst>
          </p:cNvPr>
          <p:cNvSpPr>
            <a:spLocks noGrp="1"/>
          </p:cNvSpPr>
          <p:nvPr>
            <p:ph type="sldNum" sz="quarter" idx="12"/>
          </p:nvPr>
        </p:nvSpPr>
        <p:spPr/>
        <p:txBody>
          <a:bodyPr/>
          <a:lstStyle/>
          <a:p>
            <a:fld id="{5DD3DB80-B894-403A-B48E-6FDC1A72010E}" type="slidenum">
              <a:rPr lang="zh-CN" altLang="en-US" smtClean="0"/>
              <a:pPr/>
              <a:t>54</a:t>
            </a:fld>
            <a:endParaRPr lang="zh-CN" altLang="en-US"/>
          </a:p>
        </p:txBody>
      </p:sp>
      <p:grpSp>
        <p:nvGrpSpPr>
          <p:cNvPr id="5" name="2d5da97a-d2c2-4fb7-ae7d-b8d48b0e2d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147323BE-DDD8-4301-A118-424DEA921C0C}"/>
              </a:ext>
            </a:extLst>
          </p:cNvPr>
          <p:cNvGrpSpPr>
            <a:grpSpLocks noChangeAspect="1"/>
          </p:cNvGrpSpPr>
          <p:nvPr>
            <p:custDataLst>
              <p:tags r:id="rId1"/>
            </p:custDataLst>
          </p:nvPr>
        </p:nvGrpSpPr>
        <p:grpSpPr>
          <a:xfrm>
            <a:off x="983440" y="1518574"/>
            <a:ext cx="10225120" cy="3926198"/>
            <a:chOff x="983440" y="1518574"/>
            <a:chExt cx="10225120" cy="3926198"/>
          </a:xfrm>
        </p:grpSpPr>
        <p:sp>
          <p:nvSpPr>
            <p:cNvPr id="6" name="ïṡ1ïḑé">
              <a:extLst>
                <a:ext uri="{FF2B5EF4-FFF2-40B4-BE49-F238E27FC236}">
                  <a16:creationId xmlns="" xmlns:a16="http://schemas.microsoft.com/office/drawing/2014/main" id="{3804BD3C-6DB0-41F7-B7CB-1212EC7E4408}"/>
                </a:ext>
              </a:extLst>
            </p:cNvPr>
            <p:cNvSpPr/>
            <p:nvPr/>
          </p:nvSpPr>
          <p:spPr>
            <a:xfrm>
              <a:off x="983440" y="3219423"/>
              <a:ext cx="10225120" cy="419154"/>
            </a:xfrm>
            <a:prstGeom prst="rightArrow">
              <a:avLst/>
            </a:prstGeom>
            <a:solidFill>
              <a:schemeClr val="bg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7" name="isḷíḓé">
              <a:extLst>
                <a:ext uri="{FF2B5EF4-FFF2-40B4-BE49-F238E27FC236}">
                  <a16:creationId xmlns="" xmlns:a16="http://schemas.microsoft.com/office/drawing/2014/main" id="{C30C20CD-1A4A-4E6B-A991-2878C640CE87}"/>
                </a:ext>
              </a:extLst>
            </p:cNvPr>
            <p:cNvGrpSpPr/>
            <p:nvPr/>
          </p:nvGrpSpPr>
          <p:grpSpPr>
            <a:xfrm>
              <a:off x="2357791" y="3177651"/>
              <a:ext cx="571222" cy="571221"/>
              <a:chOff x="1832789" y="4687184"/>
              <a:chExt cx="925890" cy="925888"/>
            </a:xfrm>
          </p:grpSpPr>
          <p:sp>
            <p:nvSpPr>
              <p:cNvPr id="40" name="îSļíḑe">
                <a:extLst>
                  <a:ext uri="{FF2B5EF4-FFF2-40B4-BE49-F238E27FC236}">
                    <a16:creationId xmlns="" xmlns:a16="http://schemas.microsoft.com/office/drawing/2014/main" id="{1DB3C71C-1FCB-4E6F-85B2-A7EA989B9FED}"/>
                  </a:ext>
                </a:extLst>
              </p:cNvPr>
              <p:cNvSpPr/>
              <p:nvPr/>
            </p:nvSpPr>
            <p:spPr>
              <a:xfrm>
                <a:off x="1832789" y="4687184"/>
                <a:ext cx="925890" cy="925888"/>
              </a:xfrm>
              <a:prstGeom prst="ellipse">
                <a:avLst/>
              </a:prstGeom>
              <a:solidFill>
                <a:schemeClr val="accent1"/>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000">
                  <a:solidFill>
                    <a:schemeClr val="dk1"/>
                  </a:solidFill>
                </a:endParaRPr>
              </a:p>
            </p:txBody>
          </p:sp>
          <p:grpSp>
            <p:nvGrpSpPr>
              <p:cNvPr id="41" name="íṥ1íḍe">
                <a:extLst>
                  <a:ext uri="{FF2B5EF4-FFF2-40B4-BE49-F238E27FC236}">
                    <a16:creationId xmlns="" xmlns:a16="http://schemas.microsoft.com/office/drawing/2014/main" id="{E1E2617D-D64E-4919-86A7-D20CEC160F5B}"/>
                  </a:ext>
                </a:extLst>
              </p:cNvPr>
              <p:cNvGrpSpPr/>
              <p:nvPr/>
            </p:nvGrpSpPr>
            <p:grpSpPr>
              <a:xfrm>
                <a:off x="2054227" y="4894312"/>
                <a:ext cx="483010" cy="511632"/>
                <a:chOff x="0" y="0"/>
                <a:chExt cx="483010" cy="511631"/>
              </a:xfrm>
            </p:grpSpPr>
            <p:sp>
              <p:nvSpPr>
                <p:cNvPr id="42" name="iśľïḍê">
                  <a:extLst>
                    <a:ext uri="{FF2B5EF4-FFF2-40B4-BE49-F238E27FC236}">
                      <a16:creationId xmlns="" xmlns:a16="http://schemas.microsoft.com/office/drawing/2014/main" id="{363CFECD-F572-4AA8-AA7A-E3BBF20C2940}"/>
                    </a:ext>
                  </a:extLst>
                </p:cNvPr>
                <p:cNvSpPr/>
                <p:nvPr/>
              </p:nvSpPr>
              <p:spPr>
                <a:xfrm>
                  <a:off x="0" y="0"/>
                  <a:ext cx="483010" cy="361363"/>
                </a:xfrm>
                <a:custGeom>
                  <a:avLst/>
                  <a:gdLst/>
                  <a:ahLst/>
                  <a:cxnLst/>
                  <a:rect l="0" t="0" r="0" b="0"/>
                  <a:pathLst>
                    <a:path w="120000" h="120000" extrusionOk="0">
                      <a:moveTo>
                        <a:pt x="116450" y="93983"/>
                      </a:moveTo>
                      <a:cubicBezTo>
                        <a:pt x="116450" y="97905"/>
                        <a:pt x="114061" y="101100"/>
                        <a:pt x="111122" y="101100"/>
                      </a:cubicBezTo>
                      <a:lnTo>
                        <a:pt x="8877" y="101100"/>
                      </a:lnTo>
                      <a:cubicBezTo>
                        <a:pt x="5938" y="101100"/>
                        <a:pt x="3550" y="97905"/>
                        <a:pt x="3550" y="93983"/>
                      </a:cubicBezTo>
                      <a:lnTo>
                        <a:pt x="3550" y="11855"/>
                      </a:lnTo>
                      <a:cubicBezTo>
                        <a:pt x="3550" y="7933"/>
                        <a:pt x="5938" y="4738"/>
                        <a:pt x="8877" y="4738"/>
                      </a:cubicBezTo>
                      <a:lnTo>
                        <a:pt x="111122" y="4738"/>
                      </a:lnTo>
                      <a:cubicBezTo>
                        <a:pt x="114061" y="4738"/>
                        <a:pt x="116450" y="7933"/>
                        <a:pt x="116450" y="11855"/>
                      </a:cubicBezTo>
                      <a:cubicBezTo>
                        <a:pt x="116450" y="11855"/>
                        <a:pt x="116450" y="93983"/>
                        <a:pt x="116450" y="93983"/>
                      </a:cubicBezTo>
                      <a:close/>
                      <a:moveTo>
                        <a:pt x="111122" y="0"/>
                      </a:moveTo>
                      <a:lnTo>
                        <a:pt x="8877" y="0"/>
                      </a:lnTo>
                      <a:cubicBezTo>
                        <a:pt x="3983" y="0"/>
                        <a:pt x="0" y="5316"/>
                        <a:pt x="0" y="11855"/>
                      </a:cubicBezTo>
                      <a:lnTo>
                        <a:pt x="0" y="93983"/>
                      </a:lnTo>
                      <a:cubicBezTo>
                        <a:pt x="0" y="100522"/>
                        <a:pt x="3983" y="105838"/>
                        <a:pt x="8877" y="105838"/>
                      </a:cubicBezTo>
                      <a:lnTo>
                        <a:pt x="58222" y="105838"/>
                      </a:lnTo>
                      <a:lnTo>
                        <a:pt x="58222" y="115261"/>
                      </a:lnTo>
                      <a:lnTo>
                        <a:pt x="36472" y="115261"/>
                      </a:lnTo>
                      <a:lnTo>
                        <a:pt x="36472" y="120000"/>
                      </a:lnTo>
                      <a:lnTo>
                        <a:pt x="83522" y="120000"/>
                      </a:lnTo>
                      <a:lnTo>
                        <a:pt x="83522" y="115261"/>
                      </a:lnTo>
                      <a:lnTo>
                        <a:pt x="61772" y="115261"/>
                      </a:lnTo>
                      <a:lnTo>
                        <a:pt x="61772" y="105838"/>
                      </a:lnTo>
                      <a:lnTo>
                        <a:pt x="111122" y="105838"/>
                      </a:lnTo>
                      <a:cubicBezTo>
                        <a:pt x="116016" y="105838"/>
                        <a:pt x="120000" y="100522"/>
                        <a:pt x="120000" y="93983"/>
                      </a:cubicBezTo>
                      <a:lnTo>
                        <a:pt x="120000" y="11855"/>
                      </a:lnTo>
                      <a:cubicBezTo>
                        <a:pt x="120000" y="5316"/>
                        <a:pt x="116016" y="0"/>
                        <a:pt x="111122" y="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43" name="ïšlíḑé">
                  <a:extLst>
                    <a:ext uri="{FF2B5EF4-FFF2-40B4-BE49-F238E27FC236}">
                      <a16:creationId xmlns="" xmlns:a16="http://schemas.microsoft.com/office/drawing/2014/main" id="{D81C7A3B-ABE0-4EEB-ADDF-9FD98C0E48F5}"/>
                    </a:ext>
                  </a:extLst>
                </p:cNvPr>
                <p:cNvSpPr/>
                <p:nvPr/>
              </p:nvSpPr>
              <p:spPr>
                <a:xfrm>
                  <a:off x="28622" y="28623"/>
                  <a:ext cx="398932" cy="245083"/>
                </a:xfrm>
                <a:custGeom>
                  <a:avLst/>
                  <a:gdLst/>
                  <a:ahLst/>
                  <a:cxnLst/>
                  <a:rect l="0" t="0" r="0" b="0"/>
                  <a:pathLst>
                    <a:path w="120000" h="120000" extrusionOk="0">
                      <a:moveTo>
                        <a:pt x="4294" y="6994"/>
                      </a:moveTo>
                      <a:lnTo>
                        <a:pt x="115705" y="6994"/>
                      </a:lnTo>
                      <a:lnTo>
                        <a:pt x="115705" y="113005"/>
                      </a:lnTo>
                      <a:lnTo>
                        <a:pt x="4294" y="113005"/>
                      </a:lnTo>
                      <a:cubicBezTo>
                        <a:pt x="4294" y="113005"/>
                        <a:pt x="4294" y="6994"/>
                        <a:pt x="4294" y="6994"/>
                      </a:cubicBezTo>
                      <a:close/>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44" name="iṡľíḑê">
                  <a:extLst>
                    <a:ext uri="{FF2B5EF4-FFF2-40B4-BE49-F238E27FC236}">
                      <a16:creationId xmlns="" xmlns:a16="http://schemas.microsoft.com/office/drawing/2014/main" id="{18AD451D-52E5-4AC7-8622-01896119FB7B}"/>
                    </a:ext>
                  </a:extLst>
                </p:cNvPr>
                <p:cNvSpPr/>
                <p:nvPr/>
              </p:nvSpPr>
              <p:spPr>
                <a:xfrm>
                  <a:off x="0" y="400717"/>
                  <a:ext cx="483010" cy="110914"/>
                </a:xfrm>
                <a:custGeom>
                  <a:avLst/>
                  <a:gdLst/>
                  <a:ahLst/>
                  <a:cxnLst/>
                  <a:rect l="0" t="0" r="0" b="0"/>
                  <a:pathLst>
                    <a:path w="120000" h="120000" extrusionOk="0">
                      <a:moveTo>
                        <a:pt x="3550" y="15388"/>
                      </a:moveTo>
                      <a:lnTo>
                        <a:pt x="116450" y="15388"/>
                      </a:lnTo>
                      <a:lnTo>
                        <a:pt x="116450" y="104611"/>
                      </a:lnTo>
                      <a:lnTo>
                        <a:pt x="3550" y="104611"/>
                      </a:lnTo>
                      <a:cubicBezTo>
                        <a:pt x="3550" y="104611"/>
                        <a:pt x="3550" y="15388"/>
                        <a:pt x="3550" y="15388"/>
                      </a:cubicBezTo>
                      <a:close/>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45" name="îśḻídè">
                  <a:extLst>
                    <a:ext uri="{FF2B5EF4-FFF2-40B4-BE49-F238E27FC236}">
                      <a16:creationId xmlns="" xmlns:a16="http://schemas.microsoft.com/office/drawing/2014/main" id="{952F964E-21D5-43C6-A775-600A49C97236}"/>
                    </a:ext>
                  </a:extLst>
                </p:cNvPr>
                <p:cNvSpPr/>
                <p:nvPr/>
              </p:nvSpPr>
              <p:spPr>
                <a:xfrm>
                  <a:off x="28622" y="429341"/>
                  <a:ext cx="48302" cy="48302"/>
                </a:xfrm>
                <a:custGeom>
                  <a:avLst/>
                  <a:gdLst/>
                  <a:ahLst/>
                  <a:cxnLst/>
                  <a:rect l="0" t="0" r="0" b="0"/>
                  <a:pathLst>
                    <a:path w="120000" h="120000" extrusionOk="0">
                      <a:moveTo>
                        <a:pt x="59966" y="84833"/>
                      </a:moveTo>
                      <a:cubicBezTo>
                        <a:pt x="46294" y="84833"/>
                        <a:pt x="35166" y="73666"/>
                        <a:pt x="35166" y="59966"/>
                      </a:cubicBezTo>
                      <a:cubicBezTo>
                        <a:pt x="35166" y="46294"/>
                        <a:pt x="46294" y="35166"/>
                        <a:pt x="59966" y="35166"/>
                      </a:cubicBezTo>
                      <a:cubicBezTo>
                        <a:pt x="73666" y="35166"/>
                        <a:pt x="84833" y="46294"/>
                        <a:pt x="84833" y="59966"/>
                      </a:cubicBezTo>
                      <a:cubicBezTo>
                        <a:pt x="84833" y="73666"/>
                        <a:pt x="73666" y="84833"/>
                        <a:pt x="59966" y="84833"/>
                      </a:cubicBezTo>
                      <a:close/>
                      <a:moveTo>
                        <a:pt x="59966" y="0"/>
                      </a:moveTo>
                      <a:cubicBezTo>
                        <a:pt x="26894" y="0"/>
                        <a:pt x="0" y="26894"/>
                        <a:pt x="0" y="59966"/>
                      </a:cubicBezTo>
                      <a:cubicBezTo>
                        <a:pt x="0" y="93072"/>
                        <a:pt x="26894" y="120000"/>
                        <a:pt x="59966" y="120000"/>
                      </a:cubicBezTo>
                      <a:cubicBezTo>
                        <a:pt x="93072" y="120000"/>
                        <a:pt x="120000" y="93072"/>
                        <a:pt x="120000" y="59966"/>
                      </a:cubicBezTo>
                      <a:cubicBezTo>
                        <a:pt x="120000" y="26894"/>
                        <a:pt x="93072" y="0"/>
                        <a:pt x="59966" y="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46" name="íṩlïďê">
                  <a:extLst>
                    <a:ext uri="{FF2B5EF4-FFF2-40B4-BE49-F238E27FC236}">
                      <a16:creationId xmlns="" xmlns:a16="http://schemas.microsoft.com/office/drawing/2014/main" id="{A5060C7C-B039-4623-A8B7-E6084BE32083}"/>
                    </a:ext>
                  </a:extLst>
                </p:cNvPr>
                <p:cNvSpPr/>
                <p:nvPr/>
              </p:nvSpPr>
              <p:spPr>
                <a:xfrm>
                  <a:off x="271914" y="457964"/>
                  <a:ext cx="148481" cy="14312"/>
                </a:xfrm>
                <a:custGeom>
                  <a:avLst/>
                  <a:gdLst/>
                  <a:ahLst/>
                  <a:cxnLst/>
                  <a:rect l="0" t="0" r="0" b="0"/>
                  <a:pathLst>
                    <a:path w="120000" h="120000" extrusionOk="0">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grpSp>
        </p:grpSp>
        <p:grpSp>
          <p:nvGrpSpPr>
            <p:cNvPr id="8" name="íṩļíďê">
              <a:extLst>
                <a:ext uri="{FF2B5EF4-FFF2-40B4-BE49-F238E27FC236}">
                  <a16:creationId xmlns="" xmlns:a16="http://schemas.microsoft.com/office/drawing/2014/main" id="{48603105-6245-4809-9869-F866F29006BF}"/>
                </a:ext>
              </a:extLst>
            </p:cNvPr>
            <p:cNvGrpSpPr/>
            <p:nvPr/>
          </p:nvGrpSpPr>
          <p:grpSpPr>
            <a:xfrm>
              <a:off x="5818276" y="3177651"/>
              <a:ext cx="571222" cy="571221"/>
              <a:chOff x="6113405" y="4034755"/>
              <a:chExt cx="518325" cy="518324"/>
            </a:xfrm>
          </p:grpSpPr>
          <p:sp>
            <p:nvSpPr>
              <p:cNvPr id="36" name="îşļîḑé">
                <a:extLst>
                  <a:ext uri="{FF2B5EF4-FFF2-40B4-BE49-F238E27FC236}">
                    <a16:creationId xmlns="" xmlns:a16="http://schemas.microsoft.com/office/drawing/2014/main" id="{F832413E-DADA-4D28-93D0-2D26934574B0}"/>
                  </a:ext>
                </a:extLst>
              </p:cNvPr>
              <p:cNvSpPr/>
              <p:nvPr/>
            </p:nvSpPr>
            <p:spPr>
              <a:xfrm>
                <a:off x="6113405" y="4034755"/>
                <a:ext cx="518325" cy="518324"/>
              </a:xfrm>
              <a:prstGeom prst="ellipse">
                <a:avLst/>
              </a:prstGeom>
              <a:solidFill>
                <a:schemeClr val="accent3"/>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000" dirty="0">
                  <a:solidFill>
                    <a:schemeClr val="dk1"/>
                  </a:solidFill>
                </a:endParaRPr>
              </a:p>
            </p:txBody>
          </p:sp>
          <p:grpSp>
            <p:nvGrpSpPr>
              <p:cNvPr id="37" name="îṩḷiḍe">
                <a:extLst>
                  <a:ext uri="{FF2B5EF4-FFF2-40B4-BE49-F238E27FC236}">
                    <a16:creationId xmlns="" xmlns:a16="http://schemas.microsoft.com/office/drawing/2014/main" id="{B40C7451-40B6-4F7C-A7DE-3ADDD66EEC04}"/>
                  </a:ext>
                </a:extLst>
              </p:cNvPr>
              <p:cNvGrpSpPr/>
              <p:nvPr/>
            </p:nvGrpSpPr>
            <p:grpSpPr>
              <a:xfrm>
                <a:off x="6246891" y="4139123"/>
                <a:ext cx="308502" cy="309589"/>
                <a:chOff x="0" y="0"/>
                <a:chExt cx="509836" cy="511631"/>
              </a:xfrm>
            </p:grpSpPr>
            <p:sp>
              <p:nvSpPr>
                <p:cNvPr id="38" name="îṥḷiḋé">
                  <a:extLst>
                    <a:ext uri="{FF2B5EF4-FFF2-40B4-BE49-F238E27FC236}">
                      <a16:creationId xmlns="" xmlns:a16="http://schemas.microsoft.com/office/drawing/2014/main" id="{F86A5A9A-832C-49AF-A772-3FD72B906574}"/>
                    </a:ext>
                  </a:extLst>
                </p:cNvPr>
                <p:cNvSpPr/>
                <p:nvPr/>
              </p:nvSpPr>
              <p:spPr>
                <a:xfrm>
                  <a:off x="258509" y="272868"/>
                  <a:ext cx="251327" cy="238763"/>
                </a:xfrm>
                <a:custGeom>
                  <a:avLst/>
                  <a:gdLst/>
                  <a:ahLst/>
                  <a:cxnLst/>
                  <a:rect l="0" t="0" r="0" b="0"/>
                  <a:pathLst>
                    <a:path w="120000" h="120000" extrusionOk="0">
                      <a:moveTo>
                        <a:pt x="84122" y="101244"/>
                      </a:moveTo>
                      <a:lnTo>
                        <a:pt x="60005" y="82805"/>
                      </a:lnTo>
                      <a:lnTo>
                        <a:pt x="35888" y="101244"/>
                      </a:lnTo>
                      <a:lnTo>
                        <a:pt x="45094" y="71416"/>
                      </a:lnTo>
                      <a:lnTo>
                        <a:pt x="20972" y="52994"/>
                      </a:lnTo>
                      <a:lnTo>
                        <a:pt x="50783" y="52994"/>
                      </a:lnTo>
                      <a:lnTo>
                        <a:pt x="60005" y="23177"/>
                      </a:lnTo>
                      <a:lnTo>
                        <a:pt x="69211" y="52994"/>
                      </a:lnTo>
                      <a:lnTo>
                        <a:pt x="99027" y="52994"/>
                      </a:lnTo>
                      <a:lnTo>
                        <a:pt x="74916" y="71416"/>
                      </a:lnTo>
                      <a:cubicBezTo>
                        <a:pt x="74916" y="71416"/>
                        <a:pt x="84122" y="101244"/>
                        <a:pt x="84122" y="101244"/>
                      </a:cubicBezTo>
                      <a:close/>
                      <a:moveTo>
                        <a:pt x="120000" y="45827"/>
                      </a:moveTo>
                      <a:lnTo>
                        <a:pt x="74161" y="45827"/>
                      </a:lnTo>
                      <a:lnTo>
                        <a:pt x="60005" y="0"/>
                      </a:lnTo>
                      <a:lnTo>
                        <a:pt x="45833" y="45827"/>
                      </a:lnTo>
                      <a:lnTo>
                        <a:pt x="0" y="45827"/>
                      </a:lnTo>
                      <a:lnTo>
                        <a:pt x="37083" y="74161"/>
                      </a:lnTo>
                      <a:lnTo>
                        <a:pt x="22944" y="120000"/>
                      </a:lnTo>
                      <a:lnTo>
                        <a:pt x="60005" y="91666"/>
                      </a:lnTo>
                      <a:lnTo>
                        <a:pt x="97083" y="120000"/>
                      </a:lnTo>
                      <a:lnTo>
                        <a:pt x="82927" y="74161"/>
                      </a:lnTo>
                      <a:cubicBezTo>
                        <a:pt x="82927" y="74161"/>
                        <a:pt x="120000" y="45827"/>
                        <a:pt x="120000" y="45827"/>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Font typeface="Cabin"/>
                    <a:buNone/>
                  </a:pPr>
                  <a:endParaRPr sz="5400" b="0" i="0" u="none" strike="noStrike" cap="none">
                    <a:solidFill>
                      <a:srgbClr val="000000"/>
                    </a:solidFill>
                  </a:endParaRPr>
                </a:p>
              </p:txBody>
            </p:sp>
            <p:sp>
              <p:nvSpPr>
                <p:cNvPr id="39" name="íṩḷíḑe">
                  <a:extLst>
                    <a:ext uri="{FF2B5EF4-FFF2-40B4-BE49-F238E27FC236}">
                      <a16:creationId xmlns="" xmlns:a16="http://schemas.microsoft.com/office/drawing/2014/main" id="{FE051C36-4096-490F-99A7-881C094ADAD2}"/>
                    </a:ext>
                  </a:extLst>
                </p:cNvPr>
                <p:cNvSpPr/>
                <p:nvPr/>
              </p:nvSpPr>
              <p:spPr>
                <a:xfrm>
                  <a:off x="0" y="0"/>
                  <a:ext cx="382377" cy="439825"/>
                </a:xfrm>
                <a:custGeom>
                  <a:avLst/>
                  <a:gdLst/>
                  <a:ahLst/>
                  <a:cxnLst/>
                  <a:rect l="0" t="0" r="0" b="0"/>
                  <a:pathLst>
                    <a:path w="120000" h="120000" extrusionOk="0">
                      <a:moveTo>
                        <a:pt x="4500" y="22594"/>
                      </a:moveTo>
                      <a:cubicBezTo>
                        <a:pt x="4655" y="22700"/>
                        <a:pt x="4855" y="22800"/>
                        <a:pt x="5022" y="22900"/>
                      </a:cubicBezTo>
                      <a:cubicBezTo>
                        <a:pt x="5244" y="23038"/>
                        <a:pt x="5483" y="23177"/>
                        <a:pt x="5716" y="23316"/>
                      </a:cubicBezTo>
                      <a:cubicBezTo>
                        <a:pt x="6311" y="23650"/>
                        <a:pt x="6938" y="23977"/>
                        <a:pt x="7611" y="24294"/>
                      </a:cubicBezTo>
                      <a:cubicBezTo>
                        <a:pt x="7850" y="24411"/>
                        <a:pt x="8077" y="24527"/>
                        <a:pt x="8327" y="24644"/>
                      </a:cubicBezTo>
                      <a:cubicBezTo>
                        <a:pt x="10194" y="25477"/>
                        <a:pt x="12327" y="26250"/>
                        <a:pt x="14683" y="26955"/>
                      </a:cubicBezTo>
                      <a:cubicBezTo>
                        <a:pt x="15005" y="27050"/>
                        <a:pt x="15350" y="27144"/>
                        <a:pt x="15688" y="27238"/>
                      </a:cubicBezTo>
                      <a:cubicBezTo>
                        <a:pt x="16583" y="27494"/>
                        <a:pt x="17505" y="27738"/>
                        <a:pt x="18450" y="27972"/>
                      </a:cubicBezTo>
                      <a:cubicBezTo>
                        <a:pt x="18833" y="28072"/>
                        <a:pt x="19205" y="28161"/>
                        <a:pt x="19600" y="28255"/>
                      </a:cubicBezTo>
                      <a:cubicBezTo>
                        <a:pt x="20711" y="28511"/>
                        <a:pt x="21855" y="28761"/>
                        <a:pt x="23027" y="29000"/>
                      </a:cubicBezTo>
                      <a:cubicBezTo>
                        <a:pt x="23238" y="29038"/>
                        <a:pt x="23433" y="29088"/>
                        <a:pt x="23638" y="29122"/>
                      </a:cubicBezTo>
                      <a:cubicBezTo>
                        <a:pt x="25033" y="29394"/>
                        <a:pt x="26472" y="29650"/>
                        <a:pt x="27938" y="29883"/>
                      </a:cubicBezTo>
                      <a:cubicBezTo>
                        <a:pt x="28311" y="29944"/>
                        <a:pt x="28700" y="30005"/>
                        <a:pt x="29083" y="30061"/>
                      </a:cubicBezTo>
                      <a:cubicBezTo>
                        <a:pt x="30200" y="30233"/>
                        <a:pt x="31327" y="30394"/>
                        <a:pt x="32477" y="30544"/>
                      </a:cubicBezTo>
                      <a:cubicBezTo>
                        <a:pt x="32961" y="30611"/>
                        <a:pt x="33444" y="30672"/>
                        <a:pt x="33938" y="30733"/>
                      </a:cubicBezTo>
                      <a:cubicBezTo>
                        <a:pt x="35111" y="30877"/>
                        <a:pt x="36300" y="31011"/>
                        <a:pt x="37500" y="31133"/>
                      </a:cubicBezTo>
                      <a:cubicBezTo>
                        <a:pt x="37894" y="31177"/>
                        <a:pt x="38283" y="31222"/>
                        <a:pt x="38677" y="31261"/>
                      </a:cubicBezTo>
                      <a:cubicBezTo>
                        <a:pt x="40266" y="31416"/>
                        <a:pt x="41866" y="31555"/>
                        <a:pt x="43494" y="31677"/>
                      </a:cubicBezTo>
                      <a:cubicBezTo>
                        <a:pt x="43794" y="31700"/>
                        <a:pt x="44094" y="31716"/>
                        <a:pt x="44400" y="31733"/>
                      </a:cubicBezTo>
                      <a:cubicBezTo>
                        <a:pt x="45727" y="31827"/>
                        <a:pt x="47066" y="31905"/>
                        <a:pt x="48405" y="31977"/>
                      </a:cubicBezTo>
                      <a:cubicBezTo>
                        <a:pt x="48933" y="32005"/>
                        <a:pt x="49461" y="32027"/>
                        <a:pt x="49988" y="32050"/>
                      </a:cubicBezTo>
                      <a:cubicBezTo>
                        <a:pt x="51177" y="32105"/>
                        <a:pt x="52372" y="32144"/>
                        <a:pt x="53572" y="32183"/>
                      </a:cubicBezTo>
                      <a:cubicBezTo>
                        <a:pt x="54066" y="32194"/>
                        <a:pt x="54550" y="32211"/>
                        <a:pt x="55044" y="32222"/>
                      </a:cubicBezTo>
                      <a:cubicBezTo>
                        <a:pt x="56700" y="32261"/>
                        <a:pt x="58355" y="32283"/>
                        <a:pt x="60005" y="32283"/>
                      </a:cubicBezTo>
                      <a:cubicBezTo>
                        <a:pt x="61650" y="32283"/>
                        <a:pt x="63305" y="32261"/>
                        <a:pt x="64961" y="32222"/>
                      </a:cubicBezTo>
                      <a:cubicBezTo>
                        <a:pt x="65455" y="32211"/>
                        <a:pt x="65944" y="32194"/>
                        <a:pt x="66438" y="32183"/>
                      </a:cubicBezTo>
                      <a:cubicBezTo>
                        <a:pt x="67633" y="32144"/>
                        <a:pt x="68827" y="32105"/>
                        <a:pt x="70022" y="32050"/>
                      </a:cubicBezTo>
                      <a:cubicBezTo>
                        <a:pt x="70550" y="32027"/>
                        <a:pt x="71077" y="32005"/>
                        <a:pt x="71605" y="31977"/>
                      </a:cubicBezTo>
                      <a:cubicBezTo>
                        <a:pt x="72938" y="31905"/>
                        <a:pt x="74266" y="31833"/>
                        <a:pt x="75594" y="31733"/>
                      </a:cubicBezTo>
                      <a:cubicBezTo>
                        <a:pt x="75900" y="31716"/>
                        <a:pt x="76211" y="31700"/>
                        <a:pt x="76516" y="31677"/>
                      </a:cubicBezTo>
                      <a:cubicBezTo>
                        <a:pt x="78133" y="31555"/>
                        <a:pt x="79733" y="31416"/>
                        <a:pt x="81316" y="31266"/>
                      </a:cubicBezTo>
                      <a:cubicBezTo>
                        <a:pt x="81727" y="31222"/>
                        <a:pt x="82122" y="31177"/>
                        <a:pt x="82527" y="31133"/>
                      </a:cubicBezTo>
                      <a:cubicBezTo>
                        <a:pt x="83716" y="31011"/>
                        <a:pt x="84888" y="30877"/>
                        <a:pt x="86050" y="30738"/>
                      </a:cubicBezTo>
                      <a:cubicBezTo>
                        <a:pt x="86550" y="30677"/>
                        <a:pt x="87050" y="30605"/>
                        <a:pt x="87544" y="30544"/>
                      </a:cubicBezTo>
                      <a:cubicBezTo>
                        <a:pt x="88677" y="30394"/>
                        <a:pt x="89783" y="30233"/>
                        <a:pt x="90883" y="30066"/>
                      </a:cubicBezTo>
                      <a:cubicBezTo>
                        <a:pt x="91283" y="30005"/>
                        <a:pt x="91688" y="29950"/>
                        <a:pt x="92083" y="29883"/>
                      </a:cubicBezTo>
                      <a:cubicBezTo>
                        <a:pt x="93538" y="29650"/>
                        <a:pt x="94961" y="29400"/>
                        <a:pt x="96344" y="29127"/>
                      </a:cubicBezTo>
                      <a:cubicBezTo>
                        <a:pt x="96583" y="29077"/>
                        <a:pt x="96811" y="29027"/>
                        <a:pt x="97050" y="28977"/>
                      </a:cubicBezTo>
                      <a:cubicBezTo>
                        <a:pt x="98188" y="28750"/>
                        <a:pt x="99300" y="28511"/>
                        <a:pt x="100372" y="28261"/>
                      </a:cubicBezTo>
                      <a:cubicBezTo>
                        <a:pt x="100788" y="28161"/>
                        <a:pt x="101188" y="28061"/>
                        <a:pt x="101588" y="27961"/>
                      </a:cubicBezTo>
                      <a:cubicBezTo>
                        <a:pt x="102505" y="27733"/>
                        <a:pt x="103400" y="27494"/>
                        <a:pt x="104266" y="27250"/>
                      </a:cubicBezTo>
                      <a:cubicBezTo>
                        <a:pt x="104627" y="27150"/>
                        <a:pt x="104994" y="27050"/>
                        <a:pt x="105344" y="26944"/>
                      </a:cubicBezTo>
                      <a:cubicBezTo>
                        <a:pt x="106477" y="26605"/>
                        <a:pt x="107566" y="26255"/>
                        <a:pt x="108594" y="25883"/>
                      </a:cubicBezTo>
                      <a:cubicBezTo>
                        <a:pt x="108627" y="25877"/>
                        <a:pt x="108666" y="25866"/>
                        <a:pt x="108694" y="25850"/>
                      </a:cubicBezTo>
                      <a:cubicBezTo>
                        <a:pt x="109750" y="25472"/>
                        <a:pt x="110727" y="25066"/>
                        <a:pt x="111655" y="24650"/>
                      </a:cubicBezTo>
                      <a:cubicBezTo>
                        <a:pt x="111922" y="24527"/>
                        <a:pt x="112161" y="24405"/>
                        <a:pt x="112411" y="24283"/>
                      </a:cubicBezTo>
                      <a:cubicBezTo>
                        <a:pt x="113072" y="23972"/>
                        <a:pt x="113688" y="23650"/>
                        <a:pt x="114272" y="23316"/>
                      </a:cubicBezTo>
                      <a:cubicBezTo>
                        <a:pt x="114511" y="23177"/>
                        <a:pt x="114755" y="23038"/>
                        <a:pt x="114983" y="22900"/>
                      </a:cubicBezTo>
                      <a:cubicBezTo>
                        <a:pt x="115150" y="22794"/>
                        <a:pt x="115344" y="22700"/>
                        <a:pt x="115500" y="22594"/>
                      </a:cubicBezTo>
                      <a:lnTo>
                        <a:pt x="115500" y="48161"/>
                      </a:lnTo>
                      <a:cubicBezTo>
                        <a:pt x="115500" y="53266"/>
                        <a:pt x="94388" y="60383"/>
                        <a:pt x="60005" y="60383"/>
                      </a:cubicBezTo>
                      <a:cubicBezTo>
                        <a:pt x="25611" y="60383"/>
                        <a:pt x="4500" y="53266"/>
                        <a:pt x="4500" y="48161"/>
                      </a:cubicBezTo>
                      <a:cubicBezTo>
                        <a:pt x="4500" y="48161"/>
                        <a:pt x="4500" y="22594"/>
                        <a:pt x="4500" y="22594"/>
                      </a:cubicBezTo>
                      <a:close/>
                      <a:moveTo>
                        <a:pt x="60005" y="3916"/>
                      </a:moveTo>
                      <a:cubicBezTo>
                        <a:pt x="94388" y="3916"/>
                        <a:pt x="115500" y="11033"/>
                        <a:pt x="115500" y="16144"/>
                      </a:cubicBezTo>
                      <a:cubicBezTo>
                        <a:pt x="115500" y="21244"/>
                        <a:pt x="94388" y="28366"/>
                        <a:pt x="60005" y="28366"/>
                      </a:cubicBezTo>
                      <a:cubicBezTo>
                        <a:pt x="25611" y="28366"/>
                        <a:pt x="4500" y="21244"/>
                        <a:pt x="4500" y="16144"/>
                      </a:cubicBezTo>
                      <a:cubicBezTo>
                        <a:pt x="4500" y="11033"/>
                        <a:pt x="25611" y="3916"/>
                        <a:pt x="60005" y="3916"/>
                      </a:cubicBezTo>
                      <a:close/>
                      <a:moveTo>
                        <a:pt x="75866" y="88200"/>
                      </a:moveTo>
                      <a:cubicBezTo>
                        <a:pt x="70727" y="88561"/>
                        <a:pt x="65388" y="88750"/>
                        <a:pt x="60005" y="88750"/>
                      </a:cubicBezTo>
                      <a:cubicBezTo>
                        <a:pt x="25611" y="88750"/>
                        <a:pt x="4500" y="81627"/>
                        <a:pt x="4500" y="76527"/>
                      </a:cubicBezTo>
                      <a:lnTo>
                        <a:pt x="4500" y="54555"/>
                      </a:lnTo>
                      <a:cubicBezTo>
                        <a:pt x="14066" y="60911"/>
                        <a:pt x="37550" y="64300"/>
                        <a:pt x="60005" y="64300"/>
                      </a:cubicBezTo>
                      <a:cubicBezTo>
                        <a:pt x="82455" y="64300"/>
                        <a:pt x="105933" y="60911"/>
                        <a:pt x="115500" y="54555"/>
                      </a:cubicBezTo>
                      <a:lnTo>
                        <a:pt x="115500" y="65105"/>
                      </a:lnTo>
                      <a:lnTo>
                        <a:pt x="120000" y="65105"/>
                      </a:lnTo>
                      <a:lnTo>
                        <a:pt x="120000" y="16144"/>
                      </a:lnTo>
                      <a:cubicBezTo>
                        <a:pt x="120000" y="5655"/>
                        <a:pt x="89088" y="0"/>
                        <a:pt x="60005" y="0"/>
                      </a:cubicBezTo>
                      <a:cubicBezTo>
                        <a:pt x="30916" y="0"/>
                        <a:pt x="0" y="5655"/>
                        <a:pt x="0" y="16144"/>
                      </a:cubicBezTo>
                      <a:lnTo>
                        <a:pt x="0" y="103861"/>
                      </a:lnTo>
                      <a:cubicBezTo>
                        <a:pt x="0" y="114344"/>
                        <a:pt x="30916" y="120000"/>
                        <a:pt x="60005" y="120000"/>
                      </a:cubicBezTo>
                      <a:cubicBezTo>
                        <a:pt x="65355" y="119994"/>
                        <a:pt x="70605" y="119822"/>
                        <a:pt x="75616" y="119477"/>
                      </a:cubicBezTo>
                      <a:lnTo>
                        <a:pt x="75261" y="115577"/>
                      </a:lnTo>
                      <a:cubicBezTo>
                        <a:pt x="70372" y="115911"/>
                        <a:pt x="65238" y="116083"/>
                        <a:pt x="60005" y="116083"/>
                      </a:cubicBezTo>
                      <a:cubicBezTo>
                        <a:pt x="25611" y="116083"/>
                        <a:pt x="4500" y="108966"/>
                        <a:pt x="4500" y="103861"/>
                      </a:cubicBezTo>
                      <a:lnTo>
                        <a:pt x="4500" y="82922"/>
                      </a:lnTo>
                      <a:cubicBezTo>
                        <a:pt x="14066" y="89277"/>
                        <a:pt x="37550" y="92666"/>
                        <a:pt x="60005" y="92666"/>
                      </a:cubicBezTo>
                      <a:cubicBezTo>
                        <a:pt x="65511" y="92666"/>
                        <a:pt x="70972" y="92472"/>
                        <a:pt x="76233" y="92100"/>
                      </a:cubicBezTo>
                      <a:lnTo>
                        <a:pt x="79116" y="91872"/>
                      </a:lnTo>
                      <a:lnTo>
                        <a:pt x="78677" y="87972"/>
                      </a:lnTo>
                      <a:cubicBezTo>
                        <a:pt x="78677" y="87972"/>
                        <a:pt x="75866" y="88200"/>
                        <a:pt x="75866" y="882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FFFFFF"/>
                    </a:buClr>
                    <a:buFont typeface="Cabin"/>
                    <a:buNone/>
                  </a:pPr>
                  <a:endParaRPr sz="5400" b="0" i="0" u="none" strike="noStrike" cap="none" dirty="0">
                    <a:solidFill>
                      <a:srgbClr val="000000"/>
                    </a:solidFill>
                  </a:endParaRPr>
                </a:p>
              </p:txBody>
            </p:sp>
          </p:grpSp>
        </p:grpSp>
        <p:grpSp>
          <p:nvGrpSpPr>
            <p:cNvPr id="9" name="îṧ1îďè">
              <a:extLst>
                <a:ext uri="{FF2B5EF4-FFF2-40B4-BE49-F238E27FC236}">
                  <a16:creationId xmlns="" xmlns:a16="http://schemas.microsoft.com/office/drawing/2014/main" id="{0A79ED17-3AF7-4A9D-A2F3-BF95CA47E6AB}"/>
                </a:ext>
              </a:extLst>
            </p:cNvPr>
            <p:cNvGrpSpPr/>
            <p:nvPr/>
          </p:nvGrpSpPr>
          <p:grpSpPr>
            <a:xfrm>
              <a:off x="9278761" y="3177651"/>
              <a:ext cx="571222" cy="571221"/>
              <a:chOff x="9161405" y="4034755"/>
              <a:chExt cx="518325" cy="518324"/>
            </a:xfrm>
          </p:grpSpPr>
          <p:sp>
            <p:nvSpPr>
              <p:cNvPr id="29" name="iṩļîḓè">
                <a:extLst>
                  <a:ext uri="{FF2B5EF4-FFF2-40B4-BE49-F238E27FC236}">
                    <a16:creationId xmlns="" xmlns:a16="http://schemas.microsoft.com/office/drawing/2014/main" id="{3E78D301-ECDF-4853-BC7E-85B3ED72FACE}"/>
                  </a:ext>
                </a:extLst>
              </p:cNvPr>
              <p:cNvSpPr/>
              <p:nvPr/>
            </p:nvSpPr>
            <p:spPr>
              <a:xfrm>
                <a:off x="9161405" y="4034755"/>
                <a:ext cx="518325" cy="518324"/>
              </a:xfrm>
              <a:prstGeom prst="ellipse">
                <a:avLst/>
              </a:prstGeom>
              <a:solidFill>
                <a:schemeClr val="accent5"/>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000">
                  <a:solidFill>
                    <a:schemeClr val="dk1"/>
                  </a:solidFill>
                </a:endParaRPr>
              </a:p>
            </p:txBody>
          </p:sp>
          <p:grpSp>
            <p:nvGrpSpPr>
              <p:cNvPr id="30" name="iSļîḍé">
                <a:extLst>
                  <a:ext uri="{FF2B5EF4-FFF2-40B4-BE49-F238E27FC236}">
                    <a16:creationId xmlns="" xmlns:a16="http://schemas.microsoft.com/office/drawing/2014/main" id="{C2CE7330-F400-4D6A-B54C-133007E724ED}"/>
                  </a:ext>
                </a:extLst>
              </p:cNvPr>
              <p:cNvGrpSpPr/>
              <p:nvPr/>
            </p:nvGrpSpPr>
            <p:grpSpPr>
              <a:xfrm>
                <a:off x="9265220" y="4153947"/>
                <a:ext cx="310694" cy="279940"/>
                <a:chOff x="0" y="0"/>
                <a:chExt cx="567835" cy="511630"/>
              </a:xfrm>
            </p:grpSpPr>
            <p:sp>
              <p:nvSpPr>
                <p:cNvPr id="31" name="íṣ1ïḑê">
                  <a:extLst>
                    <a:ext uri="{FF2B5EF4-FFF2-40B4-BE49-F238E27FC236}">
                      <a16:creationId xmlns="" xmlns:a16="http://schemas.microsoft.com/office/drawing/2014/main" id="{06E6BDE9-6A6A-4DCA-B6F9-02D5CEADC2B4}"/>
                    </a:ext>
                  </a:extLst>
                </p:cNvPr>
                <p:cNvSpPr/>
                <p:nvPr/>
              </p:nvSpPr>
              <p:spPr>
                <a:xfrm>
                  <a:off x="0" y="62015"/>
                  <a:ext cx="567835" cy="405044"/>
                </a:xfrm>
                <a:custGeom>
                  <a:avLst/>
                  <a:gdLst/>
                  <a:ahLst/>
                  <a:cxnLst/>
                  <a:rect l="0" t="0" r="0" b="0"/>
                  <a:pathLst>
                    <a:path w="120000" h="120000" extrusionOk="0">
                      <a:moveTo>
                        <a:pt x="106683" y="75038"/>
                      </a:moveTo>
                      <a:cubicBezTo>
                        <a:pt x="101155" y="75038"/>
                        <a:pt x="96655" y="68727"/>
                        <a:pt x="96655" y="60972"/>
                      </a:cubicBezTo>
                      <a:lnTo>
                        <a:pt x="93383" y="60972"/>
                      </a:lnTo>
                      <a:cubicBezTo>
                        <a:pt x="93383" y="68727"/>
                        <a:pt x="88877" y="75038"/>
                        <a:pt x="83338" y="75038"/>
                      </a:cubicBezTo>
                      <a:cubicBezTo>
                        <a:pt x="77811" y="75038"/>
                        <a:pt x="73311" y="68727"/>
                        <a:pt x="73311" y="60972"/>
                      </a:cubicBezTo>
                      <a:lnTo>
                        <a:pt x="70038" y="60972"/>
                      </a:lnTo>
                      <a:cubicBezTo>
                        <a:pt x="70038" y="68727"/>
                        <a:pt x="65533" y="75038"/>
                        <a:pt x="59994" y="75038"/>
                      </a:cubicBezTo>
                      <a:cubicBezTo>
                        <a:pt x="54466" y="75038"/>
                        <a:pt x="49961" y="68727"/>
                        <a:pt x="49961" y="60972"/>
                      </a:cubicBezTo>
                      <a:lnTo>
                        <a:pt x="46688" y="60972"/>
                      </a:lnTo>
                      <a:cubicBezTo>
                        <a:pt x="46688" y="68727"/>
                        <a:pt x="42188" y="75038"/>
                        <a:pt x="36650" y="75038"/>
                      </a:cubicBezTo>
                      <a:cubicBezTo>
                        <a:pt x="31122" y="75038"/>
                        <a:pt x="26616" y="68727"/>
                        <a:pt x="26616" y="60972"/>
                      </a:cubicBezTo>
                      <a:lnTo>
                        <a:pt x="23344" y="60972"/>
                      </a:lnTo>
                      <a:cubicBezTo>
                        <a:pt x="23344" y="68727"/>
                        <a:pt x="18844" y="75038"/>
                        <a:pt x="13311" y="75038"/>
                      </a:cubicBezTo>
                      <a:cubicBezTo>
                        <a:pt x="7777" y="75038"/>
                        <a:pt x="3272" y="68727"/>
                        <a:pt x="3272" y="60972"/>
                      </a:cubicBezTo>
                      <a:lnTo>
                        <a:pt x="3272" y="33122"/>
                      </a:lnTo>
                      <a:lnTo>
                        <a:pt x="116727" y="33122"/>
                      </a:lnTo>
                      <a:lnTo>
                        <a:pt x="116727" y="60972"/>
                      </a:lnTo>
                      <a:cubicBezTo>
                        <a:pt x="116727" y="68727"/>
                        <a:pt x="112222" y="75038"/>
                        <a:pt x="106683" y="75038"/>
                      </a:cubicBezTo>
                      <a:close/>
                      <a:moveTo>
                        <a:pt x="116727" y="115411"/>
                      </a:moveTo>
                      <a:lnTo>
                        <a:pt x="3272" y="115411"/>
                      </a:lnTo>
                      <a:lnTo>
                        <a:pt x="3272" y="73088"/>
                      </a:lnTo>
                      <a:cubicBezTo>
                        <a:pt x="5716" y="77055"/>
                        <a:pt x="9288" y="79627"/>
                        <a:pt x="13311" y="79627"/>
                      </a:cubicBezTo>
                      <a:cubicBezTo>
                        <a:pt x="18377" y="79627"/>
                        <a:pt x="22738" y="75594"/>
                        <a:pt x="24983" y="69744"/>
                      </a:cubicBezTo>
                      <a:cubicBezTo>
                        <a:pt x="27233" y="75594"/>
                        <a:pt x="31588" y="79627"/>
                        <a:pt x="36650" y="79627"/>
                      </a:cubicBezTo>
                      <a:cubicBezTo>
                        <a:pt x="41722" y="79627"/>
                        <a:pt x="46083" y="75594"/>
                        <a:pt x="48322" y="69744"/>
                      </a:cubicBezTo>
                      <a:cubicBezTo>
                        <a:pt x="50572" y="75594"/>
                        <a:pt x="54933" y="79627"/>
                        <a:pt x="59994" y="79627"/>
                      </a:cubicBezTo>
                      <a:cubicBezTo>
                        <a:pt x="65066" y="79627"/>
                        <a:pt x="69427" y="75594"/>
                        <a:pt x="71677" y="69744"/>
                      </a:cubicBezTo>
                      <a:cubicBezTo>
                        <a:pt x="73927" y="75594"/>
                        <a:pt x="78277" y="79627"/>
                        <a:pt x="83338" y="79627"/>
                      </a:cubicBezTo>
                      <a:cubicBezTo>
                        <a:pt x="88411" y="79627"/>
                        <a:pt x="92766" y="75594"/>
                        <a:pt x="95022" y="69744"/>
                      </a:cubicBezTo>
                      <a:cubicBezTo>
                        <a:pt x="97272" y="75594"/>
                        <a:pt x="101622" y="79627"/>
                        <a:pt x="106683" y="79627"/>
                      </a:cubicBezTo>
                      <a:cubicBezTo>
                        <a:pt x="110711" y="79627"/>
                        <a:pt x="114283" y="77055"/>
                        <a:pt x="116727" y="73088"/>
                      </a:cubicBezTo>
                      <a:cubicBezTo>
                        <a:pt x="116727" y="73088"/>
                        <a:pt x="116727" y="115411"/>
                        <a:pt x="116727" y="115411"/>
                      </a:cubicBezTo>
                      <a:close/>
                      <a:moveTo>
                        <a:pt x="26116" y="4588"/>
                      </a:moveTo>
                      <a:lnTo>
                        <a:pt x="31894" y="4588"/>
                      </a:lnTo>
                      <a:lnTo>
                        <a:pt x="31894" y="28538"/>
                      </a:lnTo>
                      <a:lnTo>
                        <a:pt x="26116" y="28538"/>
                      </a:lnTo>
                      <a:cubicBezTo>
                        <a:pt x="26116" y="28538"/>
                        <a:pt x="26116" y="4588"/>
                        <a:pt x="26116" y="4588"/>
                      </a:cubicBezTo>
                      <a:close/>
                      <a:moveTo>
                        <a:pt x="57105" y="4588"/>
                      </a:moveTo>
                      <a:lnTo>
                        <a:pt x="62883" y="4588"/>
                      </a:lnTo>
                      <a:lnTo>
                        <a:pt x="62883" y="28538"/>
                      </a:lnTo>
                      <a:lnTo>
                        <a:pt x="57105" y="28538"/>
                      </a:lnTo>
                      <a:cubicBezTo>
                        <a:pt x="57105" y="28538"/>
                        <a:pt x="57105" y="4588"/>
                        <a:pt x="57105" y="4588"/>
                      </a:cubicBezTo>
                      <a:close/>
                      <a:moveTo>
                        <a:pt x="88094" y="4588"/>
                      </a:moveTo>
                      <a:lnTo>
                        <a:pt x="93877" y="4588"/>
                      </a:lnTo>
                      <a:lnTo>
                        <a:pt x="93877" y="28538"/>
                      </a:lnTo>
                      <a:lnTo>
                        <a:pt x="88094" y="28538"/>
                      </a:lnTo>
                      <a:cubicBezTo>
                        <a:pt x="88094" y="28538"/>
                        <a:pt x="88094" y="4588"/>
                        <a:pt x="88094" y="4588"/>
                      </a:cubicBezTo>
                      <a:close/>
                      <a:moveTo>
                        <a:pt x="97150" y="28538"/>
                      </a:moveTo>
                      <a:lnTo>
                        <a:pt x="97150" y="0"/>
                      </a:lnTo>
                      <a:lnTo>
                        <a:pt x="84822" y="0"/>
                      </a:lnTo>
                      <a:lnTo>
                        <a:pt x="84822" y="28538"/>
                      </a:lnTo>
                      <a:lnTo>
                        <a:pt x="66161" y="28538"/>
                      </a:lnTo>
                      <a:lnTo>
                        <a:pt x="66161" y="0"/>
                      </a:lnTo>
                      <a:lnTo>
                        <a:pt x="53833" y="0"/>
                      </a:lnTo>
                      <a:lnTo>
                        <a:pt x="53833" y="28538"/>
                      </a:lnTo>
                      <a:lnTo>
                        <a:pt x="35172" y="28538"/>
                      </a:lnTo>
                      <a:lnTo>
                        <a:pt x="35172" y="0"/>
                      </a:lnTo>
                      <a:lnTo>
                        <a:pt x="22844" y="0"/>
                      </a:lnTo>
                      <a:lnTo>
                        <a:pt x="22844" y="28538"/>
                      </a:lnTo>
                      <a:lnTo>
                        <a:pt x="0" y="28538"/>
                      </a:lnTo>
                      <a:lnTo>
                        <a:pt x="0" y="120000"/>
                      </a:lnTo>
                      <a:lnTo>
                        <a:pt x="120000" y="120000"/>
                      </a:lnTo>
                      <a:lnTo>
                        <a:pt x="120000" y="28538"/>
                      </a:lnTo>
                      <a:cubicBezTo>
                        <a:pt x="120000" y="28538"/>
                        <a:pt x="97150" y="28538"/>
                        <a:pt x="97150" y="28538"/>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32" name="îSḻîďé">
                  <a:extLst>
                    <a:ext uri="{FF2B5EF4-FFF2-40B4-BE49-F238E27FC236}">
                      <a16:creationId xmlns="" xmlns:a16="http://schemas.microsoft.com/office/drawing/2014/main" id="{B1FD3819-A534-4367-B2BD-ABD03DC038E7}"/>
                    </a:ext>
                  </a:extLst>
                </p:cNvPr>
                <p:cNvSpPr/>
                <p:nvPr/>
              </p:nvSpPr>
              <p:spPr>
                <a:xfrm>
                  <a:off x="0" y="496127"/>
                  <a:ext cx="552330" cy="15503"/>
                </a:xfrm>
                <a:custGeom>
                  <a:avLst/>
                  <a:gdLst/>
                  <a:ahLst/>
                  <a:cxnLst/>
                  <a:rect l="0" t="0" r="0" b="0"/>
                  <a:pathLst>
                    <a:path w="120000" h="120000" extrusionOk="0">
                      <a:moveTo>
                        <a:pt x="0" y="120000"/>
                      </a:moveTo>
                      <a:lnTo>
                        <a:pt x="120000" y="120000"/>
                      </a:lnTo>
                      <a:lnTo>
                        <a:pt x="120000" y="0"/>
                      </a:lnTo>
                      <a:lnTo>
                        <a:pt x="0" y="0"/>
                      </a:lnTo>
                      <a:cubicBezTo>
                        <a:pt x="0" y="0"/>
                        <a:pt x="0" y="120000"/>
                        <a:pt x="0"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33" name="iṣḷîḑê">
                  <a:extLst>
                    <a:ext uri="{FF2B5EF4-FFF2-40B4-BE49-F238E27FC236}">
                      <a16:creationId xmlns="" xmlns:a16="http://schemas.microsoft.com/office/drawing/2014/main" id="{1CDC5AA5-961E-4587-AC91-9E971AB00333}"/>
                    </a:ext>
                  </a:extLst>
                </p:cNvPr>
                <p:cNvSpPr/>
                <p:nvPr/>
              </p:nvSpPr>
              <p:spPr>
                <a:xfrm>
                  <a:off x="108527" y="0"/>
                  <a:ext cx="62015" cy="62015"/>
                </a:xfrm>
                <a:custGeom>
                  <a:avLst/>
                  <a:gdLst/>
                  <a:ahLst/>
                  <a:cxnLst/>
                  <a:rect l="0" t="0" r="0" b="0"/>
                  <a:pathLst>
                    <a:path w="120000" h="120000" extrusionOk="0">
                      <a:moveTo>
                        <a:pt x="59972" y="29694"/>
                      </a:moveTo>
                      <a:cubicBezTo>
                        <a:pt x="76672" y="29694"/>
                        <a:pt x="90305" y="43294"/>
                        <a:pt x="90305" y="60000"/>
                      </a:cubicBezTo>
                      <a:cubicBezTo>
                        <a:pt x="90305" y="76705"/>
                        <a:pt x="76672" y="90305"/>
                        <a:pt x="59972" y="90305"/>
                      </a:cubicBezTo>
                      <a:cubicBezTo>
                        <a:pt x="43266" y="90305"/>
                        <a:pt x="29694" y="76705"/>
                        <a:pt x="29694" y="60000"/>
                      </a:cubicBezTo>
                      <a:cubicBezTo>
                        <a:pt x="29694" y="43294"/>
                        <a:pt x="43266" y="29694"/>
                        <a:pt x="59972" y="29694"/>
                      </a:cubicBezTo>
                      <a:close/>
                      <a:moveTo>
                        <a:pt x="59972" y="120000"/>
                      </a:moveTo>
                      <a:cubicBezTo>
                        <a:pt x="93027" y="120000"/>
                        <a:pt x="120000" y="93088"/>
                        <a:pt x="120000" y="60000"/>
                      </a:cubicBezTo>
                      <a:cubicBezTo>
                        <a:pt x="120000" y="26911"/>
                        <a:pt x="93027" y="0"/>
                        <a:pt x="59972" y="0"/>
                      </a:cubicBezTo>
                      <a:cubicBezTo>
                        <a:pt x="26911" y="0"/>
                        <a:pt x="0" y="26911"/>
                        <a:pt x="0" y="60000"/>
                      </a:cubicBezTo>
                      <a:cubicBezTo>
                        <a:pt x="0" y="93088"/>
                        <a:pt x="26911" y="120000"/>
                        <a:pt x="59972"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34" name="iṥ1idé">
                  <a:extLst>
                    <a:ext uri="{FF2B5EF4-FFF2-40B4-BE49-F238E27FC236}">
                      <a16:creationId xmlns="" xmlns:a16="http://schemas.microsoft.com/office/drawing/2014/main" id="{C7C20E06-DB50-46C1-859A-5F612747954D}"/>
                    </a:ext>
                  </a:extLst>
                </p:cNvPr>
                <p:cNvSpPr/>
                <p:nvPr/>
              </p:nvSpPr>
              <p:spPr>
                <a:xfrm>
                  <a:off x="248062" y="0"/>
                  <a:ext cx="62015" cy="62015"/>
                </a:xfrm>
                <a:custGeom>
                  <a:avLst/>
                  <a:gdLst/>
                  <a:ahLst/>
                  <a:cxnLst/>
                  <a:rect l="0" t="0" r="0" b="0"/>
                  <a:pathLst>
                    <a:path w="120000" h="120000" extrusionOk="0">
                      <a:moveTo>
                        <a:pt x="59972" y="29694"/>
                      </a:moveTo>
                      <a:cubicBezTo>
                        <a:pt x="76672" y="29694"/>
                        <a:pt x="90305" y="43294"/>
                        <a:pt x="90305" y="60000"/>
                      </a:cubicBezTo>
                      <a:cubicBezTo>
                        <a:pt x="90305" y="76705"/>
                        <a:pt x="76672" y="90305"/>
                        <a:pt x="59972" y="90305"/>
                      </a:cubicBezTo>
                      <a:cubicBezTo>
                        <a:pt x="43266" y="90305"/>
                        <a:pt x="29694" y="76705"/>
                        <a:pt x="29694" y="60000"/>
                      </a:cubicBezTo>
                      <a:cubicBezTo>
                        <a:pt x="29694" y="43294"/>
                        <a:pt x="43266" y="29694"/>
                        <a:pt x="59972" y="29694"/>
                      </a:cubicBezTo>
                      <a:close/>
                      <a:moveTo>
                        <a:pt x="59972" y="120000"/>
                      </a:moveTo>
                      <a:cubicBezTo>
                        <a:pt x="93027" y="120000"/>
                        <a:pt x="120000" y="93088"/>
                        <a:pt x="120000" y="60000"/>
                      </a:cubicBezTo>
                      <a:cubicBezTo>
                        <a:pt x="120000" y="26911"/>
                        <a:pt x="93027" y="0"/>
                        <a:pt x="59972" y="0"/>
                      </a:cubicBezTo>
                      <a:cubicBezTo>
                        <a:pt x="26911" y="0"/>
                        <a:pt x="0" y="26911"/>
                        <a:pt x="0" y="60000"/>
                      </a:cubicBezTo>
                      <a:cubicBezTo>
                        <a:pt x="0" y="93088"/>
                        <a:pt x="26911" y="120000"/>
                        <a:pt x="59972"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sp>
              <p:nvSpPr>
                <p:cNvPr id="35" name="îşḻiḑé">
                  <a:extLst>
                    <a:ext uri="{FF2B5EF4-FFF2-40B4-BE49-F238E27FC236}">
                      <a16:creationId xmlns="" xmlns:a16="http://schemas.microsoft.com/office/drawing/2014/main" id="{81C0A2C0-36CE-4C0B-B79D-581CD4BB6FA4}"/>
                    </a:ext>
                  </a:extLst>
                </p:cNvPr>
                <p:cNvSpPr/>
                <p:nvPr/>
              </p:nvSpPr>
              <p:spPr>
                <a:xfrm>
                  <a:off x="403104" y="0"/>
                  <a:ext cx="62015" cy="62015"/>
                </a:xfrm>
                <a:custGeom>
                  <a:avLst/>
                  <a:gdLst/>
                  <a:ahLst/>
                  <a:cxnLst/>
                  <a:rect l="0" t="0" r="0" b="0"/>
                  <a:pathLst>
                    <a:path w="120000" h="120000" extrusionOk="0">
                      <a:moveTo>
                        <a:pt x="59972" y="29694"/>
                      </a:moveTo>
                      <a:cubicBezTo>
                        <a:pt x="76672" y="29694"/>
                        <a:pt x="90305" y="43294"/>
                        <a:pt x="90305" y="60000"/>
                      </a:cubicBezTo>
                      <a:cubicBezTo>
                        <a:pt x="90305" y="76705"/>
                        <a:pt x="76672" y="90305"/>
                        <a:pt x="59972" y="90305"/>
                      </a:cubicBezTo>
                      <a:cubicBezTo>
                        <a:pt x="43266" y="90305"/>
                        <a:pt x="29694" y="76705"/>
                        <a:pt x="29694" y="60000"/>
                      </a:cubicBezTo>
                      <a:cubicBezTo>
                        <a:pt x="29694" y="43294"/>
                        <a:pt x="43266" y="29694"/>
                        <a:pt x="59972" y="29694"/>
                      </a:cubicBezTo>
                      <a:close/>
                      <a:moveTo>
                        <a:pt x="59972" y="120000"/>
                      </a:moveTo>
                      <a:cubicBezTo>
                        <a:pt x="93027" y="120000"/>
                        <a:pt x="120000" y="93088"/>
                        <a:pt x="120000" y="60000"/>
                      </a:cubicBezTo>
                      <a:cubicBezTo>
                        <a:pt x="120000" y="26911"/>
                        <a:pt x="93027" y="0"/>
                        <a:pt x="59972" y="0"/>
                      </a:cubicBezTo>
                      <a:cubicBezTo>
                        <a:pt x="26911" y="0"/>
                        <a:pt x="0" y="26911"/>
                        <a:pt x="0" y="60000"/>
                      </a:cubicBezTo>
                      <a:cubicBezTo>
                        <a:pt x="0" y="93088"/>
                        <a:pt x="26911" y="120000"/>
                        <a:pt x="59972" y="120000"/>
                      </a:cubicBezTo>
                      <a:close/>
                    </a:path>
                  </a:pathLst>
                </a:custGeom>
                <a:solidFill>
                  <a:srgbClr val="FFFFFF"/>
                </a:solidFill>
                <a:ln>
                  <a:noFill/>
                </a:ln>
              </p:spPr>
              <p:txBody>
                <a:bodyPr lIns="45700" tIns="45700" rIns="45700" bIns="45700" anchor="t" anchorCtr="0">
                  <a:noAutofit/>
                </a:bodyPr>
                <a:lstStyle/>
                <a:p>
                  <a:pPr marL="0" marR="0" lvl="0" indent="0" algn="l" rtl="0">
                    <a:lnSpc>
                      <a:spcPct val="100000"/>
                    </a:lnSpc>
                    <a:spcBef>
                      <a:spcPts val="0"/>
                    </a:spcBef>
                    <a:spcAft>
                      <a:spcPts val="0"/>
                    </a:spcAft>
                    <a:buClr>
                      <a:srgbClr val="000000"/>
                    </a:buClr>
                    <a:buFont typeface="Cabin"/>
                    <a:buNone/>
                  </a:pPr>
                  <a:endParaRPr sz="5400" b="0" i="0" u="none" strike="noStrike" cap="none">
                    <a:solidFill>
                      <a:srgbClr val="000000"/>
                    </a:solidFill>
                  </a:endParaRPr>
                </a:p>
              </p:txBody>
            </p:sp>
          </p:grpSp>
        </p:grpSp>
        <p:sp>
          <p:nvSpPr>
            <p:cNvPr id="10" name="íş1iḋê">
              <a:extLst>
                <a:ext uri="{FF2B5EF4-FFF2-40B4-BE49-F238E27FC236}">
                  <a16:creationId xmlns="" xmlns:a16="http://schemas.microsoft.com/office/drawing/2014/main" id="{4F6972AE-F1B4-41F0-AFAC-D17B6BD58699}"/>
                </a:ext>
              </a:extLst>
            </p:cNvPr>
            <p:cNvSpPr txBox="1"/>
            <p:nvPr/>
          </p:nvSpPr>
          <p:spPr>
            <a:xfrm>
              <a:off x="1171639" y="4465131"/>
              <a:ext cx="2931708" cy="979641"/>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iSlide  (www.islide.cc) to filter and replace existing icon elements with one click.</a:t>
              </a:r>
            </a:p>
          </p:txBody>
        </p:sp>
        <p:sp>
          <p:nvSpPr>
            <p:cNvPr id="11" name="îŝ1ïḍe">
              <a:extLst>
                <a:ext uri="{FF2B5EF4-FFF2-40B4-BE49-F238E27FC236}">
                  <a16:creationId xmlns="" xmlns:a16="http://schemas.microsoft.com/office/drawing/2014/main" id="{F5E16611-30C4-4445-8714-34B7A203B910}"/>
                </a:ext>
              </a:extLst>
            </p:cNvPr>
            <p:cNvSpPr txBox="1"/>
            <p:nvPr/>
          </p:nvSpPr>
          <p:spPr>
            <a:xfrm>
              <a:off x="1171639" y="3993311"/>
              <a:ext cx="2931708" cy="471820"/>
            </a:xfrm>
            <a:prstGeom prst="rect">
              <a:avLst/>
            </a:prstGeom>
            <a:noFill/>
          </p:spPr>
          <p:txBody>
            <a:bodyPr wrap="none" rtlCol="0" anchor="ctr">
              <a:normAutofit/>
            </a:bodyPr>
            <a:lstStyle/>
            <a:p>
              <a:pPr algn="ctr"/>
              <a:r>
                <a:rPr lang="en-US" altLang="zh-CN" sz="1400" b="1" dirty="0">
                  <a:solidFill>
                    <a:schemeClr val="accent1"/>
                  </a:solidFill>
                </a:rPr>
                <a:t>Text here</a:t>
              </a:r>
              <a:endParaRPr lang="zh-CN" altLang="en-US" sz="1400" b="1" dirty="0">
                <a:solidFill>
                  <a:schemeClr val="accent1"/>
                </a:solidFill>
              </a:endParaRPr>
            </a:p>
          </p:txBody>
        </p:sp>
        <p:sp>
          <p:nvSpPr>
            <p:cNvPr id="12" name="ïṧļiḍê">
              <a:extLst>
                <a:ext uri="{FF2B5EF4-FFF2-40B4-BE49-F238E27FC236}">
                  <a16:creationId xmlns="" xmlns:a16="http://schemas.microsoft.com/office/drawing/2014/main" id="{A09ED1A2-C275-423A-8BA1-C14C65115BE0}"/>
                </a:ext>
              </a:extLst>
            </p:cNvPr>
            <p:cNvSpPr txBox="1"/>
            <p:nvPr/>
          </p:nvSpPr>
          <p:spPr>
            <a:xfrm>
              <a:off x="4664031" y="4465131"/>
              <a:ext cx="2931708" cy="979641"/>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iSlide  (www.islide.cc) to filter and replace existing icon elements with one click.</a:t>
              </a:r>
            </a:p>
          </p:txBody>
        </p:sp>
        <p:sp>
          <p:nvSpPr>
            <p:cNvPr id="13" name="íṥḷîḍe">
              <a:extLst>
                <a:ext uri="{FF2B5EF4-FFF2-40B4-BE49-F238E27FC236}">
                  <a16:creationId xmlns="" xmlns:a16="http://schemas.microsoft.com/office/drawing/2014/main" id="{F8704E64-A738-4E44-8CE1-704D8D8B110D}"/>
                </a:ext>
              </a:extLst>
            </p:cNvPr>
            <p:cNvSpPr txBox="1"/>
            <p:nvPr/>
          </p:nvSpPr>
          <p:spPr>
            <a:xfrm>
              <a:off x="4664031" y="3993311"/>
              <a:ext cx="2931708" cy="471820"/>
            </a:xfrm>
            <a:prstGeom prst="rect">
              <a:avLst/>
            </a:prstGeom>
            <a:noFill/>
          </p:spPr>
          <p:txBody>
            <a:bodyPr wrap="none" rtlCol="0" anchor="ctr">
              <a:normAutofit/>
            </a:bodyPr>
            <a:lstStyle/>
            <a:p>
              <a:pPr algn="ctr"/>
              <a:r>
                <a:rPr lang="en-US" altLang="zh-CN" sz="1400" b="1" dirty="0">
                  <a:solidFill>
                    <a:schemeClr val="accent3"/>
                  </a:solidFill>
                </a:rPr>
                <a:t>Text here</a:t>
              </a:r>
              <a:endParaRPr lang="zh-CN" altLang="en-US" sz="1400" b="1" dirty="0">
                <a:solidFill>
                  <a:schemeClr val="accent3"/>
                </a:solidFill>
              </a:endParaRPr>
            </a:p>
          </p:txBody>
        </p:sp>
        <p:sp>
          <p:nvSpPr>
            <p:cNvPr id="14" name="í$ļîḋé">
              <a:extLst>
                <a:ext uri="{FF2B5EF4-FFF2-40B4-BE49-F238E27FC236}">
                  <a16:creationId xmlns="" xmlns:a16="http://schemas.microsoft.com/office/drawing/2014/main" id="{1F0CE641-36BC-433E-AC8E-827A471B414E}"/>
                </a:ext>
              </a:extLst>
            </p:cNvPr>
            <p:cNvSpPr txBox="1"/>
            <p:nvPr/>
          </p:nvSpPr>
          <p:spPr>
            <a:xfrm>
              <a:off x="8114292" y="4465131"/>
              <a:ext cx="2931708" cy="979641"/>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iSlide  (www.islide.cc) to filter and replace existing icon elements with one click.</a:t>
              </a:r>
            </a:p>
          </p:txBody>
        </p:sp>
        <p:sp>
          <p:nvSpPr>
            <p:cNvPr id="15" name="iṥľíḋê">
              <a:extLst>
                <a:ext uri="{FF2B5EF4-FFF2-40B4-BE49-F238E27FC236}">
                  <a16:creationId xmlns="" xmlns:a16="http://schemas.microsoft.com/office/drawing/2014/main" id="{D0A6DB53-6665-4285-B079-D692BBC09E83}"/>
                </a:ext>
              </a:extLst>
            </p:cNvPr>
            <p:cNvSpPr txBox="1"/>
            <p:nvPr/>
          </p:nvSpPr>
          <p:spPr>
            <a:xfrm>
              <a:off x="8114292" y="3993311"/>
              <a:ext cx="2931708" cy="471820"/>
            </a:xfrm>
            <a:prstGeom prst="rect">
              <a:avLst/>
            </a:prstGeom>
            <a:noFill/>
          </p:spPr>
          <p:txBody>
            <a:bodyPr wrap="none" rtlCol="0" anchor="ctr">
              <a:normAutofit/>
            </a:bodyPr>
            <a:lstStyle/>
            <a:p>
              <a:pPr algn="ctr"/>
              <a:r>
                <a:rPr lang="en-US" altLang="zh-CN" sz="1400" b="1" dirty="0">
                  <a:solidFill>
                    <a:schemeClr val="accent5"/>
                  </a:solidFill>
                </a:rPr>
                <a:t>Text here</a:t>
              </a:r>
              <a:endParaRPr lang="zh-CN" altLang="en-US" sz="1400" b="1" dirty="0">
                <a:solidFill>
                  <a:schemeClr val="accent5"/>
                </a:solidFill>
              </a:endParaRPr>
            </a:p>
          </p:txBody>
        </p:sp>
        <p:cxnSp>
          <p:nvCxnSpPr>
            <p:cNvPr id="16" name="直接连接符 15">
              <a:extLst>
                <a:ext uri="{FF2B5EF4-FFF2-40B4-BE49-F238E27FC236}">
                  <a16:creationId xmlns="" xmlns:a16="http://schemas.microsoft.com/office/drawing/2014/main" id="{C6E86EB9-5CAA-474B-860E-9C0E94A52832}"/>
                </a:ext>
              </a:extLst>
            </p:cNvPr>
            <p:cNvCxnSpPr>
              <a:cxnSpLocks/>
            </p:cNvCxnSpPr>
            <p:nvPr/>
          </p:nvCxnSpPr>
          <p:spPr>
            <a:xfrm>
              <a:off x="4341000" y="4398311"/>
              <a:ext cx="0" cy="104646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 xmlns:a16="http://schemas.microsoft.com/office/drawing/2014/main" id="{73490984-E833-4F3F-B4B3-F974EC0ADC87}"/>
                </a:ext>
              </a:extLst>
            </p:cNvPr>
            <p:cNvCxnSpPr>
              <a:cxnSpLocks/>
            </p:cNvCxnSpPr>
            <p:nvPr/>
          </p:nvCxnSpPr>
          <p:spPr>
            <a:xfrm>
              <a:off x="7851000" y="4398311"/>
              <a:ext cx="0" cy="104646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18" name="íšľïdê">
              <a:extLst>
                <a:ext uri="{FF2B5EF4-FFF2-40B4-BE49-F238E27FC236}">
                  <a16:creationId xmlns="" xmlns:a16="http://schemas.microsoft.com/office/drawing/2014/main" id="{43335562-7090-462B-BD00-23A6BAB9C7E0}"/>
                </a:ext>
              </a:extLst>
            </p:cNvPr>
            <p:cNvSpPr txBox="1"/>
            <p:nvPr/>
          </p:nvSpPr>
          <p:spPr>
            <a:xfrm>
              <a:off x="2981701" y="1990394"/>
              <a:ext cx="2931708" cy="979641"/>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iSlide  (www.islide.cc) to filter and replace existing icon elements with one click.</a:t>
              </a:r>
            </a:p>
          </p:txBody>
        </p:sp>
        <p:sp>
          <p:nvSpPr>
            <p:cNvPr id="19" name="ïṡlïḋè">
              <a:extLst>
                <a:ext uri="{FF2B5EF4-FFF2-40B4-BE49-F238E27FC236}">
                  <a16:creationId xmlns="" xmlns:a16="http://schemas.microsoft.com/office/drawing/2014/main" id="{9E094E08-E76D-4ABE-A603-1DA027A61470}"/>
                </a:ext>
              </a:extLst>
            </p:cNvPr>
            <p:cNvSpPr txBox="1"/>
            <p:nvPr/>
          </p:nvSpPr>
          <p:spPr>
            <a:xfrm>
              <a:off x="2981701" y="1518574"/>
              <a:ext cx="2931708" cy="471820"/>
            </a:xfrm>
            <a:prstGeom prst="rect">
              <a:avLst/>
            </a:prstGeom>
            <a:noFill/>
          </p:spPr>
          <p:txBody>
            <a:bodyPr wrap="none" rtlCol="0" anchor="ctr">
              <a:normAutofit/>
            </a:bodyPr>
            <a:lstStyle/>
            <a:p>
              <a:pPr algn="ctr"/>
              <a:r>
                <a:rPr lang="en-US" altLang="zh-CN" sz="1400" b="1" dirty="0">
                  <a:solidFill>
                    <a:schemeClr val="accent2"/>
                  </a:solidFill>
                </a:rPr>
                <a:t>Text here</a:t>
              </a:r>
              <a:endParaRPr lang="zh-CN" altLang="en-US" sz="1400" b="1" dirty="0">
                <a:solidFill>
                  <a:schemeClr val="accent2"/>
                </a:solidFill>
              </a:endParaRPr>
            </a:p>
          </p:txBody>
        </p:sp>
        <p:cxnSp>
          <p:nvCxnSpPr>
            <p:cNvPr id="20" name="直接连接符 19">
              <a:extLst>
                <a:ext uri="{FF2B5EF4-FFF2-40B4-BE49-F238E27FC236}">
                  <a16:creationId xmlns="" xmlns:a16="http://schemas.microsoft.com/office/drawing/2014/main" id="{FB8DBE18-AEAF-4DEA-B7A6-175DD208F5B2}"/>
                </a:ext>
              </a:extLst>
            </p:cNvPr>
            <p:cNvCxnSpPr>
              <a:cxnSpLocks/>
            </p:cNvCxnSpPr>
            <p:nvPr/>
          </p:nvCxnSpPr>
          <p:spPr>
            <a:xfrm>
              <a:off x="6103887" y="1772816"/>
              <a:ext cx="0" cy="1046461"/>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
          <p:nvSpPr>
            <p:cNvPr id="21" name="iṥļïḓe">
              <a:extLst>
                <a:ext uri="{FF2B5EF4-FFF2-40B4-BE49-F238E27FC236}">
                  <a16:creationId xmlns="" xmlns:a16="http://schemas.microsoft.com/office/drawing/2014/main" id="{7932F076-FF50-4946-9F35-C5162707A8A2}"/>
                </a:ext>
              </a:extLst>
            </p:cNvPr>
            <p:cNvSpPr txBox="1"/>
            <p:nvPr/>
          </p:nvSpPr>
          <p:spPr>
            <a:xfrm>
              <a:off x="6406575" y="2000909"/>
              <a:ext cx="2931708" cy="979641"/>
            </a:xfrm>
            <a:prstGeom prst="rect">
              <a:avLst/>
            </a:prstGeom>
            <a:noFill/>
          </p:spPr>
          <p:txBody>
            <a:bodyPr wrap="square" lIns="90000" tIns="46800" rIns="90000" bIns="46800" rtlCol="0">
              <a:normAutofit/>
            </a:bodyPr>
            <a:lstStyle/>
            <a:p>
              <a:pPr marL="171450" indent="-171450">
                <a:lnSpc>
                  <a:spcPct val="160000"/>
                </a:lnSpc>
                <a:buFont typeface="Arial" panose="020B0604020202020204" pitchFamily="34" charset="0"/>
                <a:buChar char="•"/>
              </a:pPr>
              <a:r>
                <a:rPr lang="en-US" altLang="zh-CN" sz="900" dirty="0"/>
                <a:t>Supporting text here.</a:t>
              </a:r>
            </a:p>
            <a:p>
              <a:pPr marL="171450" indent="-171450">
                <a:lnSpc>
                  <a:spcPct val="160000"/>
                </a:lnSpc>
                <a:buFont typeface="Arial" panose="020B0604020202020204" pitchFamily="34" charset="0"/>
                <a:buChar char="•"/>
              </a:pPr>
              <a:r>
                <a:rPr lang="en-US" altLang="zh-CN" sz="900" dirty="0"/>
                <a:t>You can use the icon library in iSlide  (www.islide.cc) to filter and replace existing icon elements with one click.</a:t>
              </a:r>
            </a:p>
          </p:txBody>
        </p:sp>
        <p:sp>
          <p:nvSpPr>
            <p:cNvPr id="22" name="îŝļïďê">
              <a:extLst>
                <a:ext uri="{FF2B5EF4-FFF2-40B4-BE49-F238E27FC236}">
                  <a16:creationId xmlns="" xmlns:a16="http://schemas.microsoft.com/office/drawing/2014/main" id="{A59AF457-0352-4A51-92FF-EA24B2B18286}"/>
                </a:ext>
              </a:extLst>
            </p:cNvPr>
            <p:cNvSpPr txBox="1"/>
            <p:nvPr/>
          </p:nvSpPr>
          <p:spPr>
            <a:xfrm>
              <a:off x="6406575" y="1529089"/>
              <a:ext cx="2931708" cy="471820"/>
            </a:xfrm>
            <a:prstGeom prst="rect">
              <a:avLst/>
            </a:prstGeom>
            <a:noFill/>
          </p:spPr>
          <p:txBody>
            <a:bodyPr wrap="none" rtlCol="0" anchor="ctr">
              <a:normAutofit/>
            </a:bodyPr>
            <a:lstStyle/>
            <a:p>
              <a:pPr algn="ctr"/>
              <a:r>
                <a:rPr lang="en-US" altLang="zh-CN" sz="1400" b="1" dirty="0">
                  <a:solidFill>
                    <a:schemeClr val="accent4"/>
                  </a:solidFill>
                </a:rPr>
                <a:t>Text here</a:t>
              </a:r>
              <a:endParaRPr lang="zh-CN" altLang="en-US" sz="1400" b="1" dirty="0">
                <a:solidFill>
                  <a:schemeClr val="accent4"/>
                </a:solidFill>
              </a:endParaRPr>
            </a:p>
          </p:txBody>
        </p:sp>
        <p:grpSp>
          <p:nvGrpSpPr>
            <p:cNvPr id="23" name="ïṥḷide">
              <a:extLst>
                <a:ext uri="{FF2B5EF4-FFF2-40B4-BE49-F238E27FC236}">
                  <a16:creationId xmlns="" xmlns:a16="http://schemas.microsoft.com/office/drawing/2014/main" id="{C9B84F2D-9472-4337-BAE0-3B5692A11B1F}"/>
                </a:ext>
              </a:extLst>
            </p:cNvPr>
            <p:cNvGrpSpPr/>
            <p:nvPr/>
          </p:nvGrpSpPr>
          <p:grpSpPr>
            <a:xfrm>
              <a:off x="7648023" y="3177650"/>
              <a:ext cx="571222" cy="571221"/>
              <a:chOff x="7648023" y="3343058"/>
              <a:chExt cx="571222" cy="571221"/>
            </a:xfrm>
          </p:grpSpPr>
          <p:sp>
            <p:nvSpPr>
              <p:cNvPr id="27" name="íSľíḓê">
                <a:extLst>
                  <a:ext uri="{FF2B5EF4-FFF2-40B4-BE49-F238E27FC236}">
                    <a16:creationId xmlns="" xmlns:a16="http://schemas.microsoft.com/office/drawing/2014/main" id="{6C4DDBE8-0645-4D1A-B308-44DD83E77B9C}"/>
                  </a:ext>
                </a:extLst>
              </p:cNvPr>
              <p:cNvSpPr/>
              <p:nvPr/>
            </p:nvSpPr>
            <p:spPr>
              <a:xfrm>
                <a:off x="7648023" y="3343058"/>
                <a:ext cx="571222" cy="571221"/>
              </a:xfrm>
              <a:prstGeom prst="ellipse">
                <a:avLst/>
              </a:prstGeom>
              <a:solidFill>
                <a:schemeClr val="accent4"/>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000" dirty="0">
                  <a:solidFill>
                    <a:schemeClr val="dk1"/>
                  </a:solidFill>
                </a:endParaRPr>
              </a:p>
            </p:txBody>
          </p:sp>
          <p:sp>
            <p:nvSpPr>
              <p:cNvPr id="28" name="ïṩļîḓè">
                <a:extLst>
                  <a:ext uri="{FF2B5EF4-FFF2-40B4-BE49-F238E27FC236}">
                    <a16:creationId xmlns="" xmlns:a16="http://schemas.microsoft.com/office/drawing/2014/main" id="{784B2698-4772-4BCA-A6A8-B433D5D0293D}"/>
                  </a:ext>
                </a:extLst>
              </p:cNvPr>
              <p:cNvSpPr/>
              <p:nvPr/>
            </p:nvSpPr>
            <p:spPr bwMode="auto">
              <a:xfrm>
                <a:off x="7760220" y="3510334"/>
                <a:ext cx="346829" cy="236669"/>
              </a:xfrm>
              <a:custGeom>
                <a:avLst/>
                <a:gdLst>
                  <a:gd name="connsiteX0" fmla="*/ 20293 w 607639"/>
                  <a:gd name="connsiteY0" fmla="*/ 364067 h 414642"/>
                  <a:gd name="connsiteX1" fmla="*/ 20293 w 607639"/>
                  <a:gd name="connsiteY1" fmla="*/ 384244 h 414642"/>
                  <a:gd name="connsiteX2" fmla="*/ 30351 w 607639"/>
                  <a:gd name="connsiteY2" fmla="*/ 394377 h 414642"/>
                  <a:gd name="connsiteX3" fmla="*/ 577199 w 607639"/>
                  <a:gd name="connsiteY3" fmla="*/ 394377 h 414642"/>
                  <a:gd name="connsiteX4" fmla="*/ 587346 w 607639"/>
                  <a:gd name="connsiteY4" fmla="*/ 384244 h 414642"/>
                  <a:gd name="connsiteX5" fmla="*/ 587346 w 607639"/>
                  <a:gd name="connsiteY5" fmla="*/ 364067 h 414642"/>
                  <a:gd name="connsiteX6" fmla="*/ 556995 w 607639"/>
                  <a:gd name="connsiteY6" fmla="*/ 364067 h 414642"/>
                  <a:gd name="connsiteX7" fmla="*/ 394917 w 607639"/>
                  <a:gd name="connsiteY7" fmla="*/ 364067 h 414642"/>
                  <a:gd name="connsiteX8" fmla="*/ 394917 w 607639"/>
                  <a:gd name="connsiteY8" fmla="*/ 374200 h 414642"/>
                  <a:gd name="connsiteX9" fmla="*/ 384859 w 607639"/>
                  <a:gd name="connsiteY9" fmla="*/ 384244 h 414642"/>
                  <a:gd name="connsiteX10" fmla="*/ 222780 w 607639"/>
                  <a:gd name="connsiteY10" fmla="*/ 384244 h 414642"/>
                  <a:gd name="connsiteX11" fmla="*/ 212634 w 607639"/>
                  <a:gd name="connsiteY11" fmla="*/ 374200 h 414642"/>
                  <a:gd name="connsiteX12" fmla="*/ 212634 w 607639"/>
                  <a:gd name="connsiteY12" fmla="*/ 364067 h 414642"/>
                  <a:gd name="connsiteX13" fmla="*/ 50644 w 607639"/>
                  <a:gd name="connsiteY13" fmla="*/ 364067 h 414642"/>
                  <a:gd name="connsiteX14" fmla="*/ 111412 w 607639"/>
                  <a:gd name="connsiteY14" fmla="*/ 303360 h 414642"/>
                  <a:gd name="connsiteX15" fmla="*/ 192442 w 607639"/>
                  <a:gd name="connsiteY15" fmla="*/ 303360 h 414642"/>
                  <a:gd name="connsiteX16" fmla="*/ 202593 w 607639"/>
                  <a:gd name="connsiteY16" fmla="*/ 313486 h 414642"/>
                  <a:gd name="connsiteX17" fmla="*/ 192442 w 607639"/>
                  <a:gd name="connsiteY17" fmla="*/ 323612 h 414642"/>
                  <a:gd name="connsiteX18" fmla="*/ 111412 w 607639"/>
                  <a:gd name="connsiteY18" fmla="*/ 323612 h 414642"/>
                  <a:gd name="connsiteX19" fmla="*/ 101261 w 607639"/>
                  <a:gd name="connsiteY19" fmla="*/ 313486 h 414642"/>
                  <a:gd name="connsiteX20" fmla="*/ 111412 w 607639"/>
                  <a:gd name="connsiteY20" fmla="*/ 303360 h 414642"/>
                  <a:gd name="connsiteX21" fmla="*/ 212645 w 607639"/>
                  <a:gd name="connsiteY21" fmla="*/ 262926 h 414642"/>
                  <a:gd name="connsiteX22" fmla="*/ 243067 w 607639"/>
                  <a:gd name="connsiteY22" fmla="*/ 262926 h 414642"/>
                  <a:gd name="connsiteX23" fmla="*/ 253118 w 607639"/>
                  <a:gd name="connsiteY23" fmla="*/ 273052 h 414642"/>
                  <a:gd name="connsiteX24" fmla="*/ 243067 w 607639"/>
                  <a:gd name="connsiteY24" fmla="*/ 283178 h 414642"/>
                  <a:gd name="connsiteX25" fmla="*/ 212645 w 607639"/>
                  <a:gd name="connsiteY25" fmla="*/ 283178 h 414642"/>
                  <a:gd name="connsiteX26" fmla="*/ 202593 w 607639"/>
                  <a:gd name="connsiteY26" fmla="*/ 273052 h 414642"/>
                  <a:gd name="connsiteX27" fmla="*/ 212645 w 607639"/>
                  <a:gd name="connsiteY27" fmla="*/ 262926 h 414642"/>
                  <a:gd name="connsiteX28" fmla="*/ 111410 w 607639"/>
                  <a:gd name="connsiteY28" fmla="*/ 262926 h 414642"/>
                  <a:gd name="connsiteX29" fmla="*/ 131618 w 607639"/>
                  <a:gd name="connsiteY29" fmla="*/ 262926 h 414642"/>
                  <a:gd name="connsiteX30" fmla="*/ 141766 w 607639"/>
                  <a:gd name="connsiteY30" fmla="*/ 273052 h 414642"/>
                  <a:gd name="connsiteX31" fmla="*/ 131618 w 607639"/>
                  <a:gd name="connsiteY31" fmla="*/ 283178 h 414642"/>
                  <a:gd name="connsiteX32" fmla="*/ 111410 w 607639"/>
                  <a:gd name="connsiteY32" fmla="*/ 283178 h 414642"/>
                  <a:gd name="connsiteX33" fmla="*/ 101261 w 607639"/>
                  <a:gd name="connsiteY33" fmla="*/ 273052 h 414642"/>
                  <a:gd name="connsiteX34" fmla="*/ 111410 w 607639"/>
                  <a:gd name="connsiteY34" fmla="*/ 262926 h 414642"/>
                  <a:gd name="connsiteX35" fmla="*/ 506325 w 607639"/>
                  <a:gd name="connsiteY35" fmla="*/ 60757 h 414642"/>
                  <a:gd name="connsiteX36" fmla="*/ 516469 w 607639"/>
                  <a:gd name="connsiteY36" fmla="*/ 70799 h 414642"/>
                  <a:gd name="connsiteX37" fmla="*/ 516469 w 607639"/>
                  <a:gd name="connsiteY37" fmla="*/ 293230 h 414642"/>
                  <a:gd name="connsiteX38" fmla="*/ 506325 w 607639"/>
                  <a:gd name="connsiteY38" fmla="*/ 303361 h 414642"/>
                  <a:gd name="connsiteX39" fmla="*/ 496181 w 607639"/>
                  <a:gd name="connsiteY39" fmla="*/ 293230 h 414642"/>
                  <a:gd name="connsiteX40" fmla="*/ 496181 w 607639"/>
                  <a:gd name="connsiteY40" fmla="*/ 283189 h 414642"/>
                  <a:gd name="connsiteX41" fmla="*/ 425352 w 607639"/>
                  <a:gd name="connsiteY41" fmla="*/ 283189 h 414642"/>
                  <a:gd name="connsiteX42" fmla="*/ 415208 w 607639"/>
                  <a:gd name="connsiteY42" fmla="*/ 273058 h 414642"/>
                  <a:gd name="connsiteX43" fmla="*/ 425352 w 607639"/>
                  <a:gd name="connsiteY43" fmla="*/ 262927 h 414642"/>
                  <a:gd name="connsiteX44" fmla="*/ 496181 w 607639"/>
                  <a:gd name="connsiteY44" fmla="*/ 262927 h 414642"/>
                  <a:gd name="connsiteX45" fmla="*/ 496181 w 607639"/>
                  <a:gd name="connsiteY45" fmla="*/ 222493 h 414642"/>
                  <a:gd name="connsiteX46" fmla="*/ 455695 w 607639"/>
                  <a:gd name="connsiteY46" fmla="*/ 222493 h 414642"/>
                  <a:gd name="connsiteX47" fmla="*/ 445551 w 607639"/>
                  <a:gd name="connsiteY47" fmla="*/ 212362 h 414642"/>
                  <a:gd name="connsiteX48" fmla="*/ 455695 w 607639"/>
                  <a:gd name="connsiteY48" fmla="*/ 202232 h 414642"/>
                  <a:gd name="connsiteX49" fmla="*/ 496181 w 607639"/>
                  <a:gd name="connsiteY49" fmla="*/ 202232 h 414642"/>
                  <a:gd name="connsiteX50" fmla="*/ 496181 w 607639"/>
                  <a:gd name="connsiteY50" fmla="*/ 161798 h 414642"/>
                  <a:gd name="connsiteX51" fmla="*/ 354433 w 607639"/>
                  <a:gd name="connsiteY51" fmla="*/ 161798 h 414642"/>
                  <a:gd name="connsiteX52" fmla="*/ 344289 w 607639"/>
                  <a:gd name="connsiteY52" fmla="*/ 151756 h 414642"/>
                  <a:gd name="connsiteX53" fmla="*/ 354433 w 607639"/>
                  <a:gd name="connsiteY53" fmla="*/ 141625 h 414642"/>
                  <a:gd name="connsiteX54" fmla="*/ 496181 w 607639"/>
                  <a:gd name="connsiteY54" fmla="*/ 141625 h 414642"/>
                  <a:gd name="connsiteX55" fmla="*/ 496181 w 607639"/>
                  <a:gd name="connsiteY55" fmla="*/ 101191 h 414642"/>
                  <a:gd name="connsiteX56" fmla="*/ 425352 w 607639"/>
                  <a:gd name="connsiteY56" fmla="*/ 101191 h 414642"/>
                  <a:gd name="connsiteX57" fmla="*/ 415208 w 607639"/>
                  <a:gd name="connsiteY57" fmla="*/ 91060 h 414642"/>
                  <a:gd name="connsiteX58" fmla="*/ 425352 w 607639"/>
                  <a:gd name="connsiteY58" fmla="*/ 80930 h 414642"/>
                  <a:gd name="connsiteX59" fmla="*/ 496181 w 607639"/>
                  <a:gd name="connsiteY59" fmla="*/ 80930 h 414642"/>
                  <a:gd name="connsiteX60" fmla="*/ 496181 w 607639"/>
                  <a:gd name="connsiteY60" fmla="*/ 70799 h 414642"/>
                  <a:gd name="connsiteX61" fmla="*/ 506325 w 607639"/>
                  <a:gd name="connsiteY61" fmla="*/ 60757 h 414642"/>
                  <a:gd name="connsiteX62" fmla="*/ 151927 w 607639"/>
                  <a:gd name="connsiteY62" fmla="*/ 40505 h 414642"/>
                  <a:gd name="connsiteX63" fmla="*/ 161989 w 607639"/>
                  <a:gd name="connsiteY63" fmla="*/ 50635 h 414642"/>
                  <a:gd name="connsiteX64" fmla="*/ 161989 w 607639"/>
                  <a:gd name="connsiteY64" fmla="*/ 61742 h 414642"/>
                  <a:gd name="connsiteX65" fmla="*/ 202593 w 607639"/>
                  <a:gd name="connsiteY65" fmla="*/ 111236 h 414642"/>
                  <a:gd name="connsiteX66" fmla="*/ 192442 w 607639"/>
                  <a:gd name="connsiteY66" fmla="*/ 121366 h 414642"/>
                  <a:gd name="connsiteX67" fmla="*/ 182291 w 607639"/>
                  <a:gd name="connsiteY67" fmla="*/ 111236 h 414642"/>
                  <a:gd name="connsiteX68" fmla="*/ 151927 w 607639"/>
                  <a:gd name="connsiteY68" fmla="*/ 80935 h 414642"/>
                  <a:gd name="connsiteX69" fmla="*/ 128598 w 607639"/>
                  <a:gd name="connsiteY69" fmla="*/ 92043 h 414642"/>
                  <a:gd name="connsiteX70" fmla="*/ 125570 w 607639"/>
                  <a:gd name="connsiteY70" fmla="*/ 103150 h 414642"/>
                  <a:gd name="connsiteX71" fmla="*/ 131625 w 607639"/>
                  <a:gd name="connsiteY71" fmla="*/ 114346 h 414642"/>
                  <a:gd name="connsiteX72" fmla="*/ 184339 w 607639"/>
                  <a:gd name="connsiteY72" fmla="*/ 155753 h 414642"/>
                  <a:gd name="connsiteX73" fmla="*/ 198497 w 607639"/>
                  <a:gd name="connsiteY73" fmla="*/ 181078 h 414642"/>
                  <a:gd name="connsiteX74" fmla="*/ 190394 w 607639"/>
                  <a:gd name="connsiteY74" fmla="*/ 207291 h 414642"/>
                  <a:gd name="connsiteX75" fmla="*/ 161989 w 607639"/>
                  <a:gd name="connsiteY75" fmla="*/ 221775 h 414642"/>
                  <a:gd name="connsiteX76" fmla="*/ 161989 w 607639"/>
                  <a:gd name="connsiteY76" fmla="*/ 232615 h 414642"/>
                  <a:gd name="connsiteX77" fmla="*/ 151927 w 607639"/>
                  <a:gd name="connsiteY77" fmla="*/ 242745 h 414642"/>
                  <a:gd name="connsiteX78" fmla="*/ 141776 w 607639"/>
                  <a:gd name="connsiteY78" fmla="*/ 232615 h 414642"/>
                  <a:gd name="connsiteX79" fmla="*/ 141776 w 607639"/>
                  <a:gd name="connsiteY79" fmla="*/ 221508 h 414642"/>
                  <a:gd name="connsiteX80" fmla="*/ 101261 w 607639"/>
                  <a:gd name="connsiteY80" fmla="*/ 173969 h 414642"/>
                  <a:gd name="connsiteX81" fmla="*/ 111412 w 607639"/>
                  <a:gd name="connsiteY81" fmla="*/ 163840 h 414642"/>
                  <a:gd name="connsiteX82" fmla="*/ 121474 w 607639"/>
                  <a:gd name="connsiteY82" fmla="*/ 173969 h 414642"/>
                  <a:gd name="connsiteX83" fmla="*/ 151927 w 607639"/>
                  <a:gd name="connsiteY83" fmla="*/ 202226 h 414642"/>
                  <a:gd name="connsiteX84" fmla="*/ 175168 w 607639"/>
                  <a:gd name="connsiteY84" fmla="*/ 194140 h 414642"/>
                  <a:gd name="connsiteX85" fmla="*/ 178195 w 607639"/>
                  <a:gd name="connsiteY85" fmla="*/ 183033 h 414642"/>
                  <a:gd name="connsiteX86" fmla="*/ 172140 w 607639"/>
                  <a:gd name="connsiteY86" fmla="*/ 171926 h 414642"/>
                  <a:gd name="connsiteX87" fmla="*/ 119515 w 607639"/>
                  <a:gd name="connsiteY87" fmla="*/ 130518 h 414642"/>
                  <a:gd name="connsiteX88" fmla="*/ 105268 w 607639"/>
                  <a:gd name="connsiteY88" fmla="*/ 105193 h 414642"/>
                  <a:gd name="connsiteX89" fmla="*/ 113371 w 607639"/>
                  <a:gd name="connsiteY89" fmla="*/ 78892 h 414642"/>
                  <a:gd name="connsiteX90" fmla="*/ 141776 w 607639"/>
                  <a:gd name="connsiteY90" fmla="*/ 61653 h 414642"/>
                  <a:gd name="connsiteX91" fmla="*/ 141776 w 607639"/>
                  <a:gd name="connsiteY91" fmla="*/ 50635 h 414642"/>
                  <a:gd name="connsiteX92" fmla="*/ 151927 w 607639"/>
                  <a:gd name="connsiteY92" fmla="*/ 40505 h 414642"/>
                  <a:gd name="connsiteX93" fmla="*/ 70848 w 607639"/>
                  <a:gd name="connsiteY93" fmla="*/ 20177 h 414642"/>
                  <a:gd name="connsiteX94" fmla="*/ 60791 w 607639"/>
                  <a:gd name="connsiteY94" fmla="*/ 30309 h 414642"/>
                  <a:gd name="connsiteX95" fmla="*/ 60791 w 607639"/>
                  <a:gd name="connsiteY95" fmla="*/ 343802 h 414642"/>
                  <a:gd name="connsiteX96" fmla="*/ 222780 w 607639"/>
                  <a:gd name="connsiteY96" fmla="*/ 343802 h 414642"/>
                  <a:gd name="connsiteX97" fmla="*/ 232927 w 607639"/>
                  <a:gd name="connsiteY97" fmla="*/ 353935 h 414642"/>
                  <a:gd name="connsiteX98" fmla="*/ 232927 w 607639"/>
                  <a:gd name="connsiteY98" fmla="*/ 364067 h 414642"/>
                  <a:gd name="connsiteX99" fmla="*/ 374712 w 607639"/>
                  <a:gd name="connsiteY99" fmla="*/ 364067 h 414642"/>
                  <a:gd name="connsiteX100" fmla="*/ 374712 w 607639"/>
                  <a:gd name="connsiteY100" fmla="*/ 353935 h 414642"/>
                  <a:gd name="connsiteX101" fmla="*/ 384859 w 607639"/>
                  <a:gd name="connsiteY101" fmla="*/ 343802 h 414642"/>
                  <a:gd name="connsiteX102" fmla="*/ 546849 w 607639"/>
                  <a:gd name="connsiteY102" fmla="*/ 343802 h 414642"/>
                  <a:gd name="connsiteX103" fmla="*/ 546849 w 607639"/>
                  <a:gd name="connsiteY103" fmla="*/ 30309 h 414642"/>
                  <a:gd name="connsiteX104" fmla="*/ 536702 w 607639"/>
                  <a:gd name="connsiteY104" fmla="*/ 20177 h 414642"/>
                  <a:gd name="connsiteX105" fmla="*/ 70848 w 607639"/>
                  <a:gd name="connsiteY105" fmla="*/ 0 h 414642"/>
                  <a:gd name="connsiteX106" fmla="*/ 536702 w 607639"/>
                  <a:gd name="connsiteY106" fmla="*/ 0 h 414642"/>
                  <a:gd name="connsiteX107" fmla="*/ 567142 w 607639"/>
                  <a:gd name="connsiteY107" fmla="*/ 30309 h 414642"/>
                  <a:gd name="connsiteX108" fmla="*/ 567142 w 607639"/>
                  <a:gd name="connsiteY108" fmla="*/ 343802 h 414642"/>
                  <a:gd name="connsiteX109" fmla="*/ 597493 w 607639"/>
                  <a:gd name="connsiteY109" fmla="*/ 343802 h 414642"/>
                  <a:gd name="connsiteX110" fmla="*/ 607639 w 607639"/>
                  <a:gd name="connsiteY110" fmla="*/ 353935 h 414642"/>
                  <a:gd name="connsiteX111" fmla="*/ 607639 w 607639"/>
                  <a:gd name="connsiteY111" fmla="*/ 384244 h 414642"/>
                  <a:gd name="connsiteX112" fmla="*/ 577199 w 607639"/>
                  <a:gd name="connsiteY112" fmla="*/ 414642 h 414642"/>
                  <a:gd name="connsiteX113" fmla="*/ 30351 w 607639"/>
                  <a:gd name="connsiteY113" fmla="*/ 414642 h 414642"/>
                  <a:gd name="connsiteX114" fmla="*/ 0 w 607639"/>
                  <a:gd name="connsiteY114" fmla="*/ 384244 h 414642"/>
                  <a:gd name="connsiteX115" fmla="*/ 0 w 607639"/>
                  <a:gd name="connsiteY115" fmla="*/ 353935 h 414642"/>
                  <a:gd name="connsiteX116" fmla="*/ 10147 w 607639"/>
                  <a:gd name="connsiteY116" fmla="*/ 343802 h 414642"/>
                  <a:gd name="connsiteX117" fmla="*/ 40498 w 607639"/>
                  <a:gd name="connsiteY117" fmla="*/ 343802 h 414642"/>
                  <a:gd name="connsiteX118" fmla="*/ 40498 w 607639"/>
                  <a:gd name="connsiteY118" fmla="*/ 30309 h 414642"/>
                  <a:gd name="connsiteX119" fmla="*/ 70848 w 607639"/>
                  <a:gd name="connsiteY119" fmla="*/ 0 h 414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607639" h="414642">
                    <a:moveTo>
                      <a:pt x="20293" y="364067"/>
                    </a:moveTo>
                    <a:lnTo>
                      <a:pt x="20293" y="384244"/>
                    </a:lnTo>
                    <a:cubicBezTo>
                      <a:pt x="20293" y="390377"/>
                      <a:pt x="24299" y="394377"/>
                      <a:pt x="30351" y="394377"/>
                    </a:cubicBezTo>
                    <a:lnTo>
                      <a:pt x="577199" y="394377"/>
                    </a:lnTo>
                    <a:cubicBezTo>
                      <a:pt x="583341" y="394377"/>
                      <a:pt x="587346" y="390377"/>
                      <a:pt x="587346" y="384244"/>
                    </a:cubicBezTo>
                    <a:lnTo>
                      <a:pt x="587346" y="364067"/>
                    </a:lnTo>
                    <a:lnTo>
                      <a:pt x="556995" y="364067"/>
                    </a:lnTo>
                    <a:lnTo>
                      <a:pt x="394917" y="364067"/>
                    </a:lnTo>
                    <a:lnTo>
                      <a:pt x="394917" y="374200"/>
                    </a:lnTo>
                    <a:cubicBezTo>
                      <a:pt x="394917" y="380244"/>
                      <a:pt x="390911" y="384244"/>
                      <a:pt x="384859" y="384244"/>
                    </a:cubicBezTo>
                    <a:lnTo>
                      <a:pt x="222780" y="384244"/>
                    </a:lnTo>
                    <a:cubicBezTo>
                      <a:pt x="216728" y="384244"/>
                      <a:pt x="212634" y="380244"/>
                      <a:pt x="212634" y="374200"/>
                    </a:cubicBezTo>
                    <a:lnTo>
                      <a:pt x="212634" y="364067"/>
                    </a:lnTo>
                    <a:lnTo>
                      <a:pt x="50644" y="364067"/>
                    </a:lnTo>
                    <a:close/>
                    <a:moveTo>
                      <a:pt x="111412" y="303360"/>
                    </a:moveTo>
                    <a:lnTo>
                      <a:pt x="192442" y="303360"/>
                    </a:lnTo>
                    <a:cubicBezTo>
                      <a:pt x="198497" y="303360"/>
                      <a:pt x="202593" y="307446"/>
                      <a:pt x="202593" y="313486"/>
                    </a:cubicBezTo>
                    <a:cubicBezTo>
                      <a:pt x="202593" y="319526"/>
                      <a:pt x="198497" y="323612"/>
                      <a:pt x="192442" y="323612"/>
                    </a:cubicBezTo>
                    <a:lnTo>
                      <a:pt x="111412" y="323612"/>
                    </a:lnTo>
                    <a:cubicBezTo>
                      <a:pt x="105268" y="323612"/>
                      <a:pt x="101261" y="319526"/>
                      <a:pt x="101261" y="313486"/>
                    </a:cubicBezTo>
                    <a:cubicBezTo>
                      <a:pt x="101261" y="307446"/>
                      <a:pt x="105268" y="303360"/>
                      <a:pt x="111412" y="303360"/>
                    </a:cubicBezTo>
                    <a:close/>
                    <a:moveTo>
                      <a:pt x="212645" y="262926"/>
                    </a:moveTo>
                    <a:lnTo>
                      <a:pt x="243067" y="262926"/>
                    </a:lnTo>
                    <a:cubicBezTo>
                      <a:pt x="249115" y="262926"/>
                      <a:pt x="253118" y="267012"/>
                      <a:pt x="253118" y="273052"/>
                    </a:cubicBezTo>
                    <a:cubicBezTo>
                      <a:pt x="253118" y="279092"/>
                      <a:pt x="249115" y="283178"/>
                      <a:pt x="243067" y="283178"/>
                    </a:cubicBezTo>
                    <a:lnTo>
                      <a:pt x="212645" y="283178"/>
                    </a:lnTo>
                    <a:cubicBezTo>
                      <a:pt x="206596" y="283178"/>
                      <a:pt x="202593" y="279092"/>
                      <a:pt x="202593" y="273052"/>
                    </a:cubicBezTo>
                    <a:cubicBezTo>
                      <a:pt x="202593" y="267012"/>
                      <a:pt x="206596" y="262926"/>
                      <a:pt x="212645" y="262926"/>
                    </a:cubicBezTo>
                    <a:close/>
                    <a:moveTo>
                      <a:pt x="111410" y="262926"/>
                    </a:moveTo>
                    <a:lnTo>
                      <a:pt x="131618" y="262926"/>
                    </a:lnTo>
                    <a:cubicBezTo>
                      <a:pt x="137671" y="262926"/>
                      <a:pt x="141766" y="267012"/>
                      <a:pt x="141766" y="273052"/>
                    </a:cubicBezTo>
                    <a:cubicBezTo>
                      <a:pt x="141766" y="279092"/>
                      <a:pt x="137671" y="283178"/>
                      <a:pt x="131618" y="283178"/>
                    </a:cubicBezTo>
                    <a:lnTo>
                      <a:pt x="111410" y="283178"/>
                    </a:lnTo>
                    <a:cubicBezTo>
                      <a:pt x="105267" y="283178"/>
                      <a:pt x="101261" y="279092"/>
                      <a:pt x="101261" y="273052"/>
                    </a:cubicBezTo>
                    <a:cubicBezTo>
                      <a:pt x="101261" y="267012"/>
                      <a:pt x="105267" y="262926"/>
                      <a:pt x="111410" y="262926"/>
                    </a:cubicBezTo>
                    <a:close/>
                    <a:moveTo>
                      <a:pt x="506325" y="60757"/>
                    </a:moveTo>
                    <a:cubicBezTo>
                      <a:pt x="512376" y="60757"/>
                      <a:pt x="516469" y="64756"/>
                      <a:pt x="516469" y="70799"/>
                    </a:cubicBezTo>
                    <a:lnTo>
                      <a:pt x="516469" y="293230"/>
                    </a:lnTo>
                    <a:cubicBezTo>
                      <a:pt x="516469" y="299362"/>
                      <a:pt x="512376" y="303361"/>
                      <a:pt x="506325" y="303361"/>
                    </a:cubicBezTo>
                    <a:cubicBezTo>
                      <a:pt x="500275" y="303361"/>
                      <a:pt x="496181" y="299362"/>
                      <a:pt x="496181" y="293230"/>
                    </a:cubicBezTo>
                    <a:lnTo>
                      <a:pt x="496181" y="283189"/>
                    </a:lnTo>
                    <a:lnTo>
                      <a:pt x="425352" y="283189"/>
                    </a:lnTo>
                    <a:cubicBezTo>
                      <a:pt x="419212" y="283189"/>
                      <a:pt x="415208" y="279101"/>
                      <a:pt x="415208" y="273058"/>
                    </a:cubicBezTo>
                    <a:cubicBezTo>
                      <a:pt x="415208" y="267015"/>
                      <a:pt x="419212" y="262927"/>
                      <a:pt x="425352" y="262927"/>
                    </a:cubicBezTo>
                    <a:lnTo>
                      <a:pt x="496181" y="262927"/>
                    </a:lnTo>
                    <a:lnTo>
                      <a:pt x="496181" y="222493"/>
                    </a:lnTo>
                    <a:lnTo>
                      <a:pt x="455695" y="222493"/>
                    </a:lnTo>
                    <a:cubicBezTo>
                      <a:pt x="449644" y="222493"/>
                      <a:pt x="445551" y="218405"/>
                      <a:pt x="445551" y="212362"/>
                    </a:cubicBezTo>
                    <a:cubicBezTo>
                      <a:pt x="445551" y="206320"/>
                      <a:pt x="449644" y="202232"/>
                      <a:pt x="455695" y="202232"/>
                    </a:cubicBezTo>
                    <a:lnTo>
                      <a:pt x="496181" y="202232"/>
                    </a:lnTo>
                    <a:lnTo>
                      <a:pt x="496181" y="161798"/>
                    </a:lnTo>
                    <a:lnTo>
                      <a:pt x="354433" y="161798"/>
                    </a:lnTo>
                    <a:cubicBezTo>
                      <a:pt x="348382" y="161798"/>
                      <a:pt x="344289" y="157799"/>
                      <a:pt x="344289" y="151756"/>
                    </a:cubicBezTo>
                    <a:cubicBezTo>
                      <a:pt x="344289" y="145624"/>
                      <a:pt x="348382" y="141625"/>
                      <a:pt x="354433" y="141625"/>
                    </a:cubicBezTo>
                    <a:lnTo>
                      <a:pt x="496181" y="141625"/>
                    </a:lnTo>
                    <a:lnTo>
                      <a:pt x="496181" y="101191"/>
                    </a:lnTo>
                    <a:lnTo>
                      <a:pt x="425352" y="101191"/>
                    </a:lnTo>
                    <a:cubicBezTo>
                      <a:pt x="419212" y="101191"/>
                      <a:pt x="415208" y="97103"/>
                      <a:pt x="415208" y="91060"/>
                    </a:cubicBezTo>
                    <a:cubicBezTo>
                      <a:pt x="415208" y="85018"/>
                      <a:pt x="419212" y="80930"/>
                      <a:pt x="425352" y="80930"/>
                    </a:cubicBezTo>
                    <a:lnTo>
                      <a:pt x="496181" y="80930"/>
                    </a:lnTo>
                    <a:lnTo>
                      <a:pt x="496181" y="70799"/>
                    </a:lnTo>
                    <a:cubicBezTo>
                      <a:pt x="496181" y="64756"/>
                      <a:pt x="500275" y="60757"/>
                      <a:pt x="506325" y="60757"/>
                    </a:cubicBezTo>
                    <a:close/>
                    <a:moveTo>
                      <a:pt x="151927" y="40505"/>
                    </a:moveTo>
                    <a:cubicBezTo>
                      <a:pt x="157982" y="40505"/>
                      <a:pt x="161989" y="44593"/>
                      <a:pt x="161989" y="50635"/>
                    </a:cubicBezTo>
                    <a:lnTo>
                      <a:pt x="161989" y="61742"/>
                    </a:lnTo>
                    <a:cubicBezTo>
                      <a:pt x="185408" y="66274"/>
                      <a:pt x="202593" y="86445"/>
                      <a:pt x="202593" y="111236"/>
                    </a:cubicBezTo>
                    <a:cubicBezTo>
                      <a:pt x="202593" y="117367"/>
                      <a:pt x="198497" y="121366"/>
                      <a:pt x="192442" y="121366"/>
                    </a:cubicBezTo>
                    <a:cubicBezTo>
                      <a:pt x="186387" y="121366"/>
                      <a:pt x="182291" y="117367"/>
                      <a:pt x="182291" y="111236"/>
                    </a:cubicBezTo>
                    <a:cubicBezTo>
                      <a:pt x="182291" y="94086"/>
                      <a:pt x="169113" y="80935"/>
                      <a:pt x="151927" y="80935"/>
                    </a:cubicBezTo>
                    <a:cubicBezTo>
                      <a:pt x="142756" y="80935"/>
                      <a:pt x="134653" y="85023"/>
                      <a:pt x="128598" y="92043"/>
                    </a:cubicBezTo>
                    <a:cubicBezTo>
                      <a:pt x="125570" y="95064"/>
                      <a:pt x="124502" y="99151"/>
                      <a:pt x="125570" y="103150"/>
                    </a:cubicBezTo>
                    <a:cubicBezTo>
                      <a:pt x="125570" y="107237"/>
                      <a:pt x="128598" y="111236"/>
                      <a:pt x="131625" y="114346"/>
                    </a:cubicBezTo>
                    <a:lnTo>
                      <a:pt x="184339" y="155753"/>
                    </a:lnTo>
                    <a:cubicBezTo>
                      <a:pt x="192442" y="161796"/>
                      <a:pt x="197518" y="170948"/>
                      <a:pt x="198497" y="181078"/>
                    </a:cubicBezTo>
                    <a:cubicBezTo>
                      <a:pt x="199477" y="191119"/>
                      <a:pt x="196449" y="200271"/>
                      <a:pt x="190394" y="207291"/>
                    </a:cubicBezTo>
                    <a:cubicBezTo>
                      <a:pt x="183182" y="215288"/>
                      <a:pt x="174010" y="220175"/>
                      <a:pt x="161989" y="221775"/>
                    </a:cubicBezTo>
                    <a:lnTo>
                      <a:pt x="161989" y="232615"/>
                    </a:lnTo>
                    <a:cubicBezTo>
                      <a:pt x="161989" y="238658"/>
                      <a:pt x="157982" y="242745"/>
                      <a:pt x="151927" y="242745"/>
                    </a:cubicBezTo>
                    <a:cubicBezTo>
                      <a:pt x="145783" y="242745"/>
                      <a:pt x="141776" y="238658"/>
                      <a:pt x="141776" y="232615"/>
                    </a:cubicBezTo>
                    <a:lnTo>
                      <a:pt x="141776" y="221508"/>
                    </a:lnTo>
                    <a:cubicBezTo>
                      <a:pt x="118358" y="217154"/>
                      <a:pt x="101261" y="197872"/>
                      <a:pt x="101261" y="173969"/>
                    </a:cubicBezTo>
                    <a:cubicBezTo>
                      <a:pt x="101261" y="167927"/>
                      <a:pt x="105268" y="163840"/>
                      <a:pt x="111412" y="163840"/>
                    </a:cubicBezTo>
                    <a:cubicBezTo>
                      <a:pt x="117467" y="163840"/>
                      <a:pt x="121474" y="167927"/>
                      <a:pt x="121474" y="173969"/>
                    </a:cubicBezTo>
                    <a:cubicBezTo>
                      <a:pt x="121474" y="190141"/>
                      <a:pt x="134653" y="202226"/>
                      <a:pt x="151927" y="202226"/>
                    </a:cubicBezTo>
                    <a:cubicBezTo>
                      <a:pt x="163058" y="202226"/>
                      <a:pt x="170092" y="199205"/>
                      <a:pt x="175168" y="194140"/>
                    </a:cubicBezTo>
                    <a:cubicBezTo>
                      <a:pt x="178195" y="191119"/>
                      <a:pt x="179264" y="187120"/>
                      <a:pt x="178195" y="183033"/>
                    </a:cubicBezTo>
                    <a:cubicBezTo>
                      <a:pt x="178195" y="179034"/>
                      <a:pt x="175168" y="174947"/>
                      <a:pt x="172140" y="171926"/>
                    </a:cubicBezTo>
                    <a:lnTo>
                      <a:pt x="119515" y="130518"/>
                    </a:lnTo>
                    <a:cubicBezTo>
                      <a:pt x="111412" y="124387"/>
                      <a:pt x="106337" y="115323"/>
                      <a:pt x="105268" y="105193"/>
                    </a:cubicBezTo>
                    <a:cubicBezTo>
                      <a:pt x="104289" y="95064"/>
                      <a:pt x="107316" y="86000"/>
                      <a:pt x="113371" y="78892"/>
                    </a:cubicBezTo>
                    <a:cubicBezTo>
                      <a:pt x="120406" y="69562"/>
                      <a:pt x="130557" y="63786"/>
                      <a:pt x="141776" y="61653"/>
                    </a:cubicBezTo>
                    <a:lnTo>
                      <a:pt x="141776" y="50635"/>
                    </a:lnTo>
                    <a:cubicBezTo>
                      <a:pt x="141776" y="44593"/>
                      <a:pt x="145783" y="40505"/>
                      <a:pt x="151927" y="40505"/>
                    </a:cubicBezTo>
                    <a:close/>
                    <a:moveTo>
                      <a:pt x="70848" y="20177"/>
                    </a:moveTo>
                    <a:cubicBezTo>
                      <a:pt x="64796" y="20177"/>
                      <a:pt x="60791" y="24265"/>
                      <a:pt x="60791" y="30309"/>
                    </a:cubicBezTo>
                    <a:lnTo>
                      <a:pt x="60791" y="343802"/>
                    </a:lnTo>
                    <a:lnTo>
                      <a:pt x="222780" y="343802"/>
                    </a:lnTo>
                    <a:cubicBezTo>
                      <a:pt x="228833" y="343802"/>
                      <a:pt x="232927" y="347891"/>
                      <a:pt x="232927" y="353935"/>
                    </a:cubicBezTo>
                    <a:lnTo>
                      <a:pt x="232927" y="364067"/>
                    </a:lnTo>
                    <a:lnTo>
                      <a:pt x="374712" y="364067"/>
                    </a:lnTo>
                    <a:lnTo>
                      <a:pt x="374712" y="353935"/>
                    </a:lnTo>
                    <a:cubicBezTo>
                      <a:pt x="374712" y="347891"/>
                      <a:pt x="378718" y="343802"/>
                      <a:pt x="384859" y="343802"/>
                    </a:cubicBezTo>
                    <a:lnTo>
                      <a:pt x="546849" y="343802"/>
                    </a:lnTo>
                    <a:lnTo>
                      <a:pt x="546849" y="30309"/>
                    </a:lnTo>
                    <a:cubicBezTo>
                      <a:pt x="546849" y="24265"/>
                      <a:pt x="542754" y="20177"/>
                      <a:pt x="536702" y="20177"/>
                    </a:cubicBezTo>
                    <a:close/>
                    <a:moveTo>
                      <a:pt x="70848" y="0"/>
                    </a:moveTo>
                    <a:lnTo>
                      <a:pt x="536702" y="0"/>
                    </a:lnTo>
                    <a:cubicBezTo>
                      <a:pt x="553969" y="0"/>
                      <a:pt x="567142" y="13155"/>
                      <a:pt x="567142" y="30309"/>
                    </a:cubicBezTo>
                    <a:lnTo>
                      <a:pt x="567142" y="343802"/>
                    </a:lnTo>
                    <a:lnTo>
                      <a:pt x="597493" y="343802"/>
                    </a:lnTo>
                    <a:cubicBezTo>
                      <a:pt x="603545" y="343802"/>
                      <a:pt x="607639" y="347891"/>
                      <a:pt x="607639" y="353935"/>
                    </a:cubicBezTo>
                    <a:lnTo>
                      <a:pt x="607639" y="384244"/>
                    </a:lnTo>
                    <a:cubicBezTo>
                      <a:pt x="607639" y="401487"/>
                      <a:pt x="594466" y="414642"/>
                      <a:pt x="577199" y="414642"/>
                    </a:cubicBezTo>
                    <a:lnTo>
                      <a:pt x="30351" y="414642"/>
                    </a:lnTo>
                    <a:cubicBezTo>
                      <a:pt x="13173" y="414642"/>
                      <a:pt x="0" y="401487"/>
                      <a:pt x="0" y="384244"/>
                    </a:cubicBezTo>
                    <a:lnTo>
                      <a:pt x="0" y="353935"/>
                    </a:lnTo>
                    <a:cubicBezTo>
                      <a:pt x="0" y="347891"/>
                      <a:pt x="4094" y="343802"/>
                      <a:pt x="10147" y="343802"/>
                    </a:cubicBezTo>
                    <a:lnTo>
                      <a:pt x="40498" y="343802"/>
                    </a:lnTo>
                    <a:lnTo>
                      <a:pt x="40498" y="30309"/>
                    </a:lnTo>
                    <a:cubicBezTo>
                      <a:pt x="40498" y="13155"/>
                      <a:pt x="53670" y="0"/>
                      <a:pt x="70848" y="0"/>
                    </a:cubicBezTo>
                    <a:close/>
                  </a:path>
                </a:pathLst>
              </a:custGeom>
              <a:solidFill>
                <a:schemeClr val="bg1"/>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dirty="0"/>
              </a:p>
            </p:txBody>
          </p:sp>
        </p:grpSp>
        <p:grpSp>
          <p:nvGrpSpPr>
            <p:cNvPr id="24" name="íş1íḍe">
              <a:extLst>
                <a:ext uri="{FF2B5EF4-FFF2-40B4-BE49-F238E27FC236}">
                  <a16:creationId xmlns="" xmlns:a16="http://schemas.microsoft.com/office/drawing/2014/main" id="{2F312258-D016-46EA-9044-B0D7863D4033}"/>
                </a:ext>
              </a:extLst>
            </p:cNvPr>
            <p:cNvGrpSpPr/>
            <p:nvPr/>
          </p:nvGrpSpPr>
          <p:grpSpPr>
            <a:xfrm>
              <a:off x="3988529" y="3177650"/>
              <a:ext cx="571222" cy="571221"/>
              <a:chOff x="3981576" y="3391926"/>
              <a:chExt cx="571222" cy="571221"/>
            </a:xfrm>
          </p:grpSpPr>
          <p:sp>
            <p:nvSpPr>
              <p:cNvPr id="25" name="íṥľïḑê">
                <a:extLst>
                  <a:ext uri="{FF2B5EF4-FFF2-40B4-BE49-F238E27FC236}">
                    <a16:creationId xmlns="" xmlns:a16="http://schemas.microsoft.com/office/drawing/2014/main" id="{3AD30B2F-9774-4A43-B9F3-9632A0CA62C3}"/>
                  </a:ext>
                </a:extLst>
              </p:cNvPr>
              <p:cNvSpPr/>
              <p:nvPr/>
            </p:nvSpPr>
            <p:spPr>
              <a:xfrm>
                <a:off x="3981576" y="3391926"/>
                <a:ext cx="571222" cy="571221"/>
              </a:xfrm>
              <a:prstGeom prst="ellipse">
                <a:avLst/>
              </a:prstGeom>
              <a:solidFill>
                <a:schemeClr val="accent2"/>
              </a:solidFill>
              <a:ln w="38100">
                <a:solidFill>
                  <a:schemeClr val="bg1"/>
                </a:solidFill>
              </a:ln>
            </p:spPr>
            <p:style>
              <a:lnRef idx="2">
                <a:schemeClr val="dk1"/>
              </a:lnRef>
              <a:fillRef idx="1">
                <a:schemeClr val="lt1"/>
              </a:fillRef>
              <a:effectRef idx="0">
                <a:schemeClr val="dk1"/>
              </a:effectRef>
              <a:fontRef idx="minor">
                <a:schemeClr val="dk1"/>
              </a:fontRef>
            </p:style>
            <p:txBody>
              <a:bodyPr anchor="ctr"/>
              <a:lstStyle/>
              <a:p>
                <a:pPr algn="ctr"/>
                <a:endParaRPr sz="2000" dirty="0">
                  <a:solidFill>
                    <a:schemeClr val="dk1"/>
                  </a:solidFill>
                </a:endParaRPr>
              </a:p>
            </p:txBody>
          </p:sp>
          <p:sp>
            <p:nvSpPr>
              <p:cNvPr id="26" name="iṥḻíḍé">
                <a:extLst>
                  <a:ext uri="{FF2B5EF4-FFF2-40B4-BE49-F238E27FC236}">
                    <a16:creationId xmlns="" xmlns:a16="http://schemas.microsoft.com/office/drawing/2014/main" id="{8008AEF9-E37D-40AC-B26A-DBB473E8F4BA}"/>
                  </a:ext>
                </a:extLst>
              </p:cNvPr>
              <p:cNvSpPr/>
              <p:nvPr/>
            </p:nvSpPr>
            <p:spPr bwMode="auto">
              <a:xfrm>
                <a:off x="4093773" y="3555678"/>
                <a:ext cx="346829" cy="243717"/>
              </a:xfrm>
              <a:custGeom>
                <a:avLst/>
                <a:gdLst>
                  <a:gd name="connsiteX0" fmla="*/ 450100 w 607639"/>
                  <a:gd name="connsiteY0" fmla="*/ 313203 h 426991"/>
                  <a:gd name="connsiteX1" fmla="*/ 450100 w 607639"/>
                  <a:gd name="connsiteY1" fmla="*/ 403167 h 426991"/>
                  <a:gd name="connsiteX2" fmla="*/ 585744 w 607639"/>
                  <a:gd name="connsiteY2" fmla="*/ 403167 h 426991"/>
                  <a:gd name="connsiteX3" fmla="*/ 586100 w 607639"/>
                  <a:gd name="connsiteY3" fmla="*/ 313203 h 426991"/>
                  <a:gd name="connsiteX4" fmla="*/ 530294 w 607639"/>
                  <a:gd name="connsiteY4" fmla="*/ 313203 h 426991"/>
                  <a:gd name="connsiteX5" fmla="*/ 530116 w 607639"/>
                  <a:gd name="connsiteY5" fmla="*/ 313203 h 426991"/>
                  <a:gd name="connsiteX6" fmla="*/ 529760 w 607639"/>
                  <a:gd name="connsiteY6" fmla="*/ 313203 h 426991"/>
                  <a:gd name="connsiteX7" fmla="*/ 450901 w 607639"/>
                  <a:gd name="connsiteY7" fmla="*/ 313203 h 426991"/>
                  <a:gd name="connsiteX8" fmla="*/ 236309 w 607639"/>
                  <a:gd name="connsiteY8" fmla="*/ 313203 h 426991"/>
                  <a:gd name="connsiteX9" fmla="*/ 236309 w 607639"/>
                  <a:gd name="connsiteY9" fmla="*/ 403167 h 426991"/>
                  <a:gd name="connsiteX10" fmla="*/ 371953 w 607639"/>
                  <a:gd name="connsiteY10" fmla="*/ 403167 h 426991"/>
                  <a:gd name="connsiteX11" fmla="*/ 372754 w 607639"/>
                  <a:gd name="connsiteY11" fmla="*/ 313203 h 426991"/>
                  <a:gd name="connsiteX12" fmla="*/ 237110 w 607639"/>
                  <a:gd name="connsiteY12" fmla="*/ 313203 h 426991"/>
                  <a:gd name="connsiteX13" fmla="*/ 22519 w 607639"/>
                  <a:gd name="connsiteY13" fmla="*/ 313203 h 426991"/>
                  <a:gd name="connsiteX14" fmla="*/ 22519 w 607639"/>
                  <a:gd name="connsiteY14" fmla="*/ 403167 h 426991"/>
                  <a:gd name="connsiteX15" fmla="*/ 158163 w 607639"/>
                  <a:gd name="connsiteY15" fmla="*/ 403167 h 426991"/>
                  <a:gd name="connsiteX16" fmla="*/ 158964 w 607639"/>
                  <a:gd name="connsiteY16" fmla="*/ 313203 h 426991"/>
                  <a:gd name="connsiteX17" fmla="*/ 91498 w 607639"/>
                  <a:gd name="connsiteY17" fmla="*/ 313203 h 426991"/>
                  <a:gd name="connsiteX18" fmla="*/ 91231 w 607639"/>
                  <a:gd name="connsiteY18" fmla="*/ 313203 h 426991"/>
                  <a:gd name="connsiteX19" fmla="*/ 90964 w 607639"/>
                  <a:gd name="connsiteY19" fmla="*/ 313203 h 426991"/>
                  <a:gd name="connsiteX20" fmla="*/ 23320 w 607639"/>
                  <a:gd name="connsiteY20" fmla="*/ 313203 h 426991"/>
                  <a:gd name="connsiteX21" fmla="*/ 91409 w 607639"/>
                  <a:gd name="connsiteY21" fmla="*/ 224751 h 426991"/>
                  <a:gd name="connsiteX22" fmla="*/ 530294 w 607639"/>
                  <a:gd name="connsiteY22" fmla="*/ 224751 h 426991"/>
                  <a:gd name="connsiteX23" fmla="*/ 540084 w 607639"/>
                  <a:gd name="connsiteY23" fmla="*/ 234530 h 426991"/>
                  <a:gd name="connsiteX24" fmla="*/ 540084 w 607639"/>
                  <a:gd name="connsiteY24" fmla="*/ 292135 h 426991"/>
                  <a:gd name="connsiteX25" fmla="*/ 586456 w 607639"/>
                  <a:gd name="connsiteY25" fmla="*/ 292135 h 426991"/>
                  <a:gd name="connsiteX26" fmla="*/ 607639 w 607639"/>
                  <a:gd name="connsiteY26" fmla="*/ 313203 h 426991"/>
                  <a:gd name="connsiteX27" fmla="*/ 607639 w 607639"/>
                  <a:gd name="connsiteY27" fmla="*/ 403167 h 426991"/>
                  <a:gd name="connsiteX28" fmla="*/ 586456 w 607639"/>
                  <a:gd name="connsiteY28" fmla="*/ 426991 h 426991"/>
                  <a:gd name="connsiteX29" fmla="*/ 451524 w 607639"/>
                  <a:gd name="connsiteY29" fmla="*/ 426991 h 426991"/>
                  <a:gd name="connsiteX30" fmla="*/ 427582 w 607639"/>
                  <a:gd name="connsiteY30" fmla="*/ 403167 h 426991"/>
                  <a:gd name="connsiteX31" fmla="*/ 427582 w 607639"/>
                  <a:gd name="connsiteY31" fmla="*/ 313203 h 426991"/>
                  <a:gd name="connsiteX32" fmla="*/ 451524 w 607639"/>
                  <a:gd name="connsiteY32" fmla="*/ 292135 h 426991"/>
                  <a:gd name="connsiteX33" fmla="*/ 517566 w 607639"/>
                  <a:gd name="connsiteY33" fmla="*/ 292135 h 426991"/>
                  <a:gd name="connsiteX34" fmla="*/ 517566 w 607639"/>
                  <a:gd name="connsiteY34" fmla="*/ 247242 h 426991"/>
                  <a:gd name="connsiteX35" fmla="*/ 315079 w 607639"/>
                  <a:gd name="connsiteY35" fmla="*/ 247242 h 426991"/>
                  <a:gd name="connsiteX36" fmla="*/ 315079 w 607639"/>
                  <a:gd name="connsiteY36" fmla="*/ 292135 h 426991"/>
                  <a:gd name="connsiteX37" fmla="*/ 372665 w 607639"/>
                  <a:gd name="connsiteY37" fmla="*/ 292135 h 426991"/>
                  <a:gd name="connsiteX38" fmla="*/ 393849 w 607639"/>
                  <a:gd name="connsiteY38" fmla="*/ 313203 h 426991"/>
                  <a:gd name="connsiteX39" fmla="*/ 393849 w 607639"/>
                  <a:gd name="connsiteY39" fmla="*/ 403167 h 426991"/>
                  <a:gd name="connsiteX40" fmla="*/ 372665 w 607639"/>
                  <a:gd name="connsiteY40" fmla="*/ 426991 h 426991"/>
                  <a:gd name="connsiteX41" fmla="*/ 237733 w 607639"/>
                  <a:gd name="connsiteY41" fmla="*/ 426991 h 426991"/>
                  <a:gd name="connsiteX42" fmla="*/ 213791 w 607639"/>
                  <a:gd name="connsiteY42" fmla="*/ 403167 h 426991"/>
                  <a:gd name="connsiteX43" fmla="*/ 213791 w 607639"/>
                  <a:gd name="connsiteY43" fmla="*/ 313203 h 426991"/>
                  <a:gd name="connsiteX44" fmla="*/ 237733 w 607639"/>
                  <a:gd name="connsiteY44" fmla="*/ 292135 h 426991"/>
                  <a:gd name="connsiteX45" fmla="*/ 292561 w 607639"/>
                  <a:gd name="connsiteY45" fmla="*/ 292135 h 426991"/>
                  <a:gd name="connsiteX46" fmla="*/ 292561 w 607639"/>
                  <a:gd name="connsiteY46" fmla="*/ 247242 h 426991"/>
                  <a:gd name="connsiteX47" fmla="*/ 101288 w 607639"/>
                  <a:gd name="connsiteY47" fmla="*/ 247242 h 426991"/>
                  <a:gd name="connsiteX48" fmla="*/ 101288 w 607639"/>
                  <a:gd name="connsiteY48" fmla="*/ 292135 h 426991"/>
                  <a:gd name="connsiteX49" fmla="*/ 158875 w 607639"/>
                  <a:gd name="connsiteY49" fmla="*/ 292135 h 426991"/>
                  <a:gd name="connsiteX50" fmla="*/ 180058 w 607639"/>
                  <a:gd name="connsiteY50" fmla="*/ 313203 h 426991"/>
                  <a:gd name="connsiteX51" fmla="*/ 180058 w 607639"/>
                  <a:gd name="connsiteY51" fmla="*/ 403167 h 426991"/>
                  <a:gd name="connsiteX52" fmla="*/ 158875 w 607639"/>
                  <a:gd name="connsiteY52" fmla="*/ 426991 h 426991"/>
                  <a:gd name="connsiteX53" fmla="*/ 24032 w 607639"/>
                  <a:gd name="connsiteY53" fmla="*/ 426991 h 426991"/>
                  <a:gd name="connsiteX54" fmla="*/ 0 w 607639"/>
                  <a:gd name="connsiteY54" fmla="*/ 403167 h 426991"/>
                  <a:gd name="connsiteX55" fmla="*/ 0 w 607639"/>
                  <a:gd name="connsiteY55" fmla="*/ 313203 h 426991"/>
                  <a:gd name="connsiteX56" fmla="*/ 24032 w 607639"/>
                  <a:gd name="connsiteY56" fmla="*/ 292135 h 426991"/>
                  <a:gd name="connsiteX57" fmla="*/ 78770 w 607639"/>
                  <a:gd name="connsiteY57" fmla="*/ 292135 h 426991"/>
                  <a:gd name="connsiteX58" fmla="*/ 78770 w 607639"/>
                  <a:gd name="connsiteY58" fmla="*/ 234530 h 426991"/>
                  <a:gd name="connsiteX59" fmla="*/ 91409 w 607639"/>
                  <a:gd name="connsiteY59" fmla="*/ 224751 h 426991"/>
                  <a:gd name="connsiteX60" fmla="*/ 236326 w 607639"/>
                  <a:gd name="connsiteY60" fmla="*/ 21066 h 426991"/>
                  <a:gd name="connsiteX61" fmla="*/ 236326 w 607639"/>
                  <a:gd name="connsiteY61" fmla="*/ 111021 h 426991"/>
                  <a:gd name="connsiteX62" fmla="*/ 371758 w 607639"/>
                  <a:gd name="connsiteY62" fmla="*/ 111021 h 426991"/>
                  <a:gd name="connsiteX63" fmla="*/ 372380 w 607639"/>
                  <a:gd name="connsiteY63" fmla="*/ 21066 h 426991"/>
                  <a:gd name="connsiteX64" fmla="*/ 237127 w 607639"/>
                  <a:gd name="connsiteY64" fmla="*/ 21066 h 426991"/>
                  <a:gd name="connsiteX65" fmla="*/ 237750 w 607639"/>
                  <a:gd name="connsiteY65" fmla="*/ 0 h 426991"/>
                  <a:gd name="connsiteX66" fmla="*/ 372647 w 607639"/>
                  <a:gd name="connsiteY66" fmla="*/ 0 h 426991"/>
                  <a:gd name="connsiteX67" fmla="*/ 393825 w 607639"/>
                  <a:gd name="connsiteY67" fmla="*/ 21066 h 426991"/>
                  <a:gd name="connsiteX68" fmla="*/ 393825 w 607639"/>
                  <a:gd name="connsiteY68" fmla="*/ 111021 h 426991"/>
                  <a:gd name="connsiteX69" fmla="*/ 372647 w 607639"/>
                  <a:gd name="connsiteY69" fmla="*/ 134843 h 426991"/>
                  <a:gd name="connsiteX70" fmla="*/ 315076 w 607639"/>
                  <a:gd name="connsiteY70" fmla="*/ 134843 h 426991"/>
                  <a:gd name="connsiteX71" fmla="*/ 315076 w 607639"/>
                  <a:gd name="connsiteY71" fmla="*/ 191020 h 426991"/>
                  <a:gd name="connsiteX72" fmla="*/ 292563 w 607639"/>
                  <a:gd name="connsiteY72" fmla="*/ 191020 h 426991"/>
                  <a:gd name="connsiteX73" fmla="*/ 292563 w 607639"/>
                  <a:gd name="connsiteY73" fmla="*/ 134843 h 426991"/>
                  <a:gd name="connsiteX74" fmla="*/ 237750 w 607639"/>
                  <a:gd name="connsiteY74" fmla="*/ 134843 h 426991"/>
                  <a:gd name="connsiteX75" fmla="*/ 213813 w 607639"/>
                  <a:gd name="connsiteY75" fmla="*/ 111021 h 426991"/>
                  <a:gd name="connsiteX76" fmla="*/ 213813 w 607639"/>
                  <a:gd name="connsiteY76" fmla="*/ 21066 h 426991"/>
                  <a:gd name="connsiteX77" fmla="*/ 237750 w 607639"/>
                  <a:gd name="connsiteY77" fmla="*/ 0 h 426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7639" h="426991">
                    <a:moveTo>
                      <a:pt x="450100" y="313203"/>
                    </a:moveTo>
                    <a:lnTo>
                      <a:pt x="450100" y="403167"/>
                    </a:lnTo>
                    <a:lnTo>
                      <a:pt x="585744" y="403167"/>
                    </a:lnTo>
                    <a:lnTo>
                      <a:pt x="586100" y="313203"/>
                    </a:lnTo>
                    <a:lnTo>
                      <a:pt x="530294" y="313203"/>
                    </a:lnTo>
                    <a:cubicBezTo>
                      <a:pt x="530294" y="313203"/>
                      <a:pt x="530116" y="313203"/>
                      <a:pt x="530116" y="313203"/>
                    </a:cubicBezTo>
                    <a:cubicBezTo>
                      <a:pt x="530027" y="313203"/>
                      <a:pt x="529849" y="313203"/>
                      <a:pt x="529760" y="313203"/>
                    </a:cubicBezTo>
                    <a:lnTo>
                      <a:pt x="450901" y="313203"/>
                    </a:lnTo>
                    <a:close/>
                    <a:moveTo>
                      <a:pt x="236309" y="313203"/>
                    </a:moveTo>
                    <a:lnTo>
                      <a:pt x="236309" y="403167"/>
                    </a:lnTo>
                    <a:lnTo>
                      <a:pt x="371953" y="403167"/>
                    </a:lnTo>
                    <a:lnTo>
                      <a:pt x="372754" y="313203"/>
                    </a:lnTo>
                    <a:lnTo>
                      <a:pt x="237110" y="313203"/>
                    </a:lnTo>
                    <a:close/>
                    <a:moveTo>
                      <a:pt x="22519" y="313203"/>
                    </a:moveTo>
                    <a:lnTo>
                      <a:pt x="22519" y="403167"/>
                    </a:lnTo>
                    <a:lnTo>
                      <a:pt x="158163" y="403167"/>
                    </a:lnTo>
                    <a:lnTo>
                      <a:pt x="158964" y="313203"/>
                    </a:lnTo>
                    <a:lnTo>
                      <a:pt x="91498" y="313203"/>
                    </a:lnTo>
                    <a:cubicBezTo>
                      <a:pt x="91409" y="313203"/>
                      <a:pt x="91320" y="313203"/>
                      <a:pt x="91231" y="313203"/>
                    </a:cubicBezTo>
                    <a:cubicBezTo>
                      <a:pt x="91231" y="313203"/>
                      <a:pt x="90964" y="313203"/>
                      <a:pt x="90964" y="313203"/>
                    </a:cubicBezTo>
                    <a:lnTo>
                      <a:pt x="23320" y="313203"/>
                    </a:lnTo>
                    <a:close/>
                    <a:moveTo>
                      <a:pt x="91409" y="224751"/>
                    </a:moveTo>
                    <a:lnTo>
                      <a:pt x="530294" y="224751"/>
                    </a:lnTo>
                    <a:cubicBezTo>
                      <a:pt x="536435" y="224751"/>
                      <a:pt x="540084" y="228396"/>
                      <a:pt x="540084" y="234530"/>
                    </a:cubicBezTo>
                    <a:lnTo>
                      <a:pt x="540084" y="292135"/>
                    </a:lnTo>
                    <a:lnTo>
                      <a:pt x="586456" y="292135"/>
                    </a:lnTo>
                    <a:cubicBezTo>
                      <a:pt x="598917" y="292135"/>
                      <a:pt x="607639" y="300847"/>
                      <a:pt x="607639" y="313203"/>
                    </a:cubicBezTo>
                    <a:lnTo>
                      <a:pt x="607639" y="403167"/>
                    </a:lnTo>
                    <a:cubicBezTo>
                      <a:pt x="607639" y="415524"/>
                      <a:pt x="598917" y="426991"/>
                      <a:pt x="586456" y="426991"/>
                    </a:cubicBezTo>
                    <a:lnTo>
                      <a:pt x="451524" y="426991"/>
                    </a:lnTo>
                    <a:cubicBezTo>
                      <a:pt x="439152" y="426991"/>
                      <a:pt x="427582" y="415524"/>
                      <a:pt x="427582" y="403167"/>
                    </a:cubicBezTo>
                    <a:lnTo>
                      <a:pt x="427582" y="313203"/>
                    </a:lnTo>
                    <a:cubicBezTo>
                      <a:pt x="427582" y="300847"/>
                      <a:pt x="439152" y="292135"/>
                      <a:pt x="451524" y="292135"/>
                    </a:cubicBezTo>
                    <a:lnTo>
                      <a:pt x="517566" y="292135"/>
                    </a:lnTo>
                    <a:lnTo>
                      <a:pt x="517566" y="247242"/>
                    </a:lnTo>
                    <a:lnTo>
                      <a:pt x="315079" y="247242"/>
                    </a:lnTo>
                    <a:lnTo>
                      <a:pt x="315079" y="292135"/>
                    </a:lnTo>
                    <a:lnTo>
                      <a:pt x="372665" y="292135"/>
                    </a:lnTo>
                    <a:cubicBezTo>
                      <a:pt x="385126" y="292135"/>
                      <a:pt x="393849" y="300847"/>
                      <a:pt x="393849" y="313203"/>
                    </a:cubicBezTo>
                    <a:lnTo>
                      <a:pt x="393849" y="403167"/>
                    </a:lnTo>
                    <a:cubicBezTo>
                      <a:pt x="393849" y="415524"/>
                      <a:pt x="385126" y="426991"/>
                      <a:pt x="372665" y="426991"/>
                    </a:cubicBezTo>
                    <a:lnTo>
                      <a:pt x="237733" y="426991"/>
                    </a:lnTo>
                    <a:cubicBezTo>
                      <a:pt x="225362" y="426991"/>
                      <a:pt x="213791" y="415524"/>
                      <a:pt x="213791" y="403167"/>
                    </a:cubicBezTo>
                    <a:lnTo>
                      <a:pt x="213791" y="313203"/>
                    </a:lnTo>
                    <a:cubicBezTo>
                      <a:pt x="213791" y="300847"/>
                      <a:pt x="225362" y="292135"/>
                      <a:pt x="237733" y="292135"/>
                    </a:cubicBezTo>
                    <a:lnTo>
                      <a:pt x="292561" y="292135"/>
                    </a:lnTo>
                    <a:lnTo>
                      <a:pt x="292561" y="247242"/>
                    </a:lnTo>
                    <a:lnTo>
                      <a:pt x="101288" y="247242"/>
                    </a:lnTo>
                    <a:lnTo>
                      <a:pt x="101288" y="292135"/>
                    </a:lnTo>
                    <a:lnTo>
                      <a:pt x="158875" y="292135"/>
                    </a:lnTo>
                    <a:cubicBezTo>
                      <a:pt x="171335" y="292135"/>
                      <a:pt x="180058" y="300847"/>
                      <a:pt x="180058" y="313203"/>
                    </a:cubicBezTo>
                    <a:lnTo>
                      <a:pt x="180058" y="403167"/>
                    </a:lnTo>
                    <a:cubicBezTo>
                      <a:pt x="180058" y="415524"/>
                      <a:pt x="171335" y="426991"/>
                      <a:pt x="158875" y="426991"/>
                    </a:cubicBezTo>
                    <a:lnTo>
                      <a:pt x="24032" y="426991"/>
                    </a:lnTo>
                    <a:cubicBezTo>
                      <a:pt x="11571" y="426991"/>
                      <a:pt x="0" y="415524"/>
                      <a:pt x="0" y="403167"/>
                    </a:cubicBezTo>
                    <a:lnTo>
                      <a:pt x="0" y="313203"/>
                    </a:lnTo>
                    <a:cubicBezTo>
                      <a:pt x="0" y="300847"/>
                      <a:pt x="11571" y="292135"/>
                      <a:pt x="24032" y="292135"/>
                    </a:cubicBezTo>
                    <a:lnTo>
                      <a:pt x="78770" y="292135"/>
                    </a:lnTo>
                    <a:lnTo>
                      <a:pt x="78770" y="234530"/>
                    </a:lnTo>
                    <a:cubicBezTo>
                      <a:pt x="78770" y="228396"/>
                      <a:pt x="85178" y="224751"/>
                      <a:pt x="91409" y="224751"/>
                    </a:cubicBezTo>
                    <a:close/>
                    <a:moveTo>
                      <a:pt x="236326" y="21066"/>
                    </a:moveTo>
                    <a:lnTo>
                      <a:pt x="236326" y="111021"/>
                    </a:lnTo>
                    <a:lnTo>
                      <a:pt x="371758" y="111021"/>
                    </a:lnTo>
                    <a:lnTo>
                      <a:pt x="372380" y="21066"/>
                    </a:lnTo>
                    <a:lnTo>
                      <a:pt x="237127" y="21066"/>
                    </a:lnTo>
                    <a:close/>
                    <a:moveTo>
                      <a:pt x="237750" y="0"/>
                    </a:moveTo>
                    <a:lnTo>
                      <a:pt x="372647" y="0"/>
                    </a:lnTo>
                    <a:cubicBezTo>
                      <a:pt x="385105" y="0"/>
                      <a:pt x="393825" y="8711"/>
                      <a:pt x="393825" y="21066"/>
                    </a:cubicBezTo>
                    <a:lnTo>
                      <a:pt x="393825" y="111021"/>
                    </a:lnTo>
                    <a:cubicBezTo>
                      <a:pt x="393825" y="123376"/>
                      <a:pt x="385105" y="134843"/>
                      <a:pt x="372647" y="134843"/>
                    </a:cubicBezTo>
                    <a:lnTo>
                      <a:pt x="315076" y="134843"/>
                    </a:lnTo>
                    <a:lnTo>
                      <a:pt x="315076" y="191020"/>
                    </a:lnTo>
                    <a:lnTo>
                      <a:pt x="292563" y="191020"/>
                    </a:lnTo>
                    <a:lnTo>
                      <a:pt x="292563" y="134843"/>
                    </a:lnTo>
                    <a:lnTo>
                      <a:pt x="237750" y="134843"/>
                    </a:lnTo>
                    <a:cubicBezTo>
                      <a:pt x="225381" y="134843"/>
                      <a:pt x="213813" y="123376"/>
                      <a:pt x="213813" y="111021"/>
                    </a:cubicBezTo>
                    <a:lnTo>
                      <a:pt x="213813" y="21066"/>
                    </a:lnTo>
                    <a:cubicBezTo>
                      <a:pt x="213813" y="8711"/>
                      <a:pt x="225381" y="0"/>
                      <a:pt x="237750" y="0"/>
                    </a:cubicBezTo>
                    <a:close/>
                  </a:path>
                </a:pathLst>
              </a:custGeom>
              <a:solidFill>
                <a:schemeClr val="bg1"/>
              </a:solidFill>
              <a:ln>
                <a:noFill/>
              </a:ln>
            </p:spPr>
            <p:txBody>
              <a:bodyPr anchor="ct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endParaRPr dirty="0"/>
              </a:p>
            </p:txBody>
          </p:sp>
        </p:grpSp>
      </p:grpSp>
    </p:spTree>
    <p:extLst>
      <p:ext uri="{BB962C8B-B14F-4D97-AF65-F5344CB8AC3E}">
        <p14:creationId xmlns:p14="http://schemas.microsoft.com/office/powerpoint/2010/main" val="255140083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052C167-EF83-422F-9488-69E966C4449A}"/>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808549FC-09C1-40BD-9850-D1578D4A01EE}"/>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7B34B2D9-0885-46EA-89CD-2F9F2FD1FEAC}"/>
              </a:ext>
            </a:extLst>
          </p:cNvPr>
          <p:cNvSpPr>
            <a:spLocks noGrp="1"/>
          </p:cNvSpPr>
          <p:nvPr>
            <p:ph type="sldNum" sz="quarter" idx="12"/>
          </p:nvPr>
        </p:nvSpPr>
        <p:spPr/>
        <p:txBody>
          <a:bodyPr/>
          <a:lstStyle/>
          <a:p>
            <a:fld id="{5DD3DB80-B894-403A-B48E-6FDC1A72010E}" type="slidenum">
              <a:rPr lang="zh-CN" altLang="en-US" smtClean="0"/>
              <a:pPr/>
              <a:t>55</a:t>
            </a:fld>
            <a:endParaRPr lang="zh-CN" altLang="en-US"/>
          </a:p>
        </p:txBody>
      </p:sp>
      <p:grpSp>
        <p:nvGrpSpPr>
          <p:cNvPr id="5" name="20755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D0BBEFD6-C688-4E00-8842-1D16096689CF}"/>
              </a:ext>
            </a:extLst>
          </p:cNvPr>
          <p:cNvGrpSpPr>
            <a:grpSpLocks noChangeAspect="1"/>
          </p:cNvGrpSpPr>
          <p:nvPr>
            <p:custDataLst>
              <p:tags r:id="rId1"/>
            </p:custDataLst>
          </p:nvPr>
        </p:nvGrpSpPr>
        <p:grpSpPr>
          <a:xfrm>
            <a:off x="673100" y="1619413"/>
            <a:ext cx="10845800" cy="4038274"/>
            <a:chOff x="673100" y="1619413"/>
            <a:chExt cx="10845800" cy="4038274"/>
          </a:xfrm>
        </p:grpSpPr>
        <p:sp>
          <p:nvSpPr>
            <p:cNvPr id="6" name="ïşļíďê">
              <a:extLst>
                <a:ext uri="{FF2B5EF4-FFF2-40B4-BE49-F238E27FC236}">
                  <a16:creationId xmlns="" xmlns:a16="http://schemas.microsoft.com/office/drawing/2014/main" id="{CA469A2F-C11E-4231-954D-0424026E7AF5}"/>
                </a:ext>
              </a:extLst>
            </p:cNvPr>
            <p:cNvSpPr/>
            <p:nvPr/>
          </p:nvSpPr>
          <p:spPr bwMode="auto">
            <a:xfrm>
              <a:off x="6069864" y="4545798"/>
              <a:ext cx="1454887" cy="1062852"/>
            </a:xfrm>
            <a:custGeom>
              <a:avLst/>
              <a:gdLst>
                <a:gd name="T0" fmla="*/ 527 w 591"/>
                <a:gd name="T1" fmla="*/ 63 h 429"/>
                <a:gd name="T2" fmla="*/ 380 w 591"/>
                <a:gd name="T3" fmla="*/ 0 h 429"/>
                <a:gd name="T4" fmla="*/ 376 w 591"/>
                <a:gd name="T5" fmla="*/ 0 h 429"/>
                <a:gd name="T6" fmla="*/ 237 w 591"/>
                <a:gd name="T7" fmla="*/ 51 h 429"/>
                <a:gd name="T8" fmla="*/ 151 w 591"/>
                <a:gd name="T9" fmla="*/ 83 h 429"/>
                <a:gd name="T10" fmla="*/ 92 w 591"/>
                <a:gd name="T11" fmla="*/ 69 h 429"/>
                <a:gd name="T12" fmla="*/ 28 w 591"/>
                <a:gd name="T13" fmla="*/ 38 h 429"/>
                <a:gd name="T14" fmla="*/ 0 w 591"/>
                <a:gd name="T15" fmla="*/ 100 h 429"/>
                <a:gd name="T16" fmla="*/ 94 w 591"/>
                <a:gd name="T17" fmla="*/ 145 h 429"/>
                <a:gd name="T18" fmla="*/ 164 w 591"/>
                <a:gd name="T19" fmla="*/ 245 h 429"/>
                <a:gd name="T20" fmla="*/ 376 w 591"/>
                <a:gd name="T21" fmla="*/ 429 h 429"/>
                <a:gd name="T22" fmla="*/ 529 w 591"/>
                <a:gd name="T23" fmla="*/ 364 h 429"/>
                <a:gd name="T24" fmla="*/ 590 w 591"/>
                <a:gd name="T25" fmla="*/ 209 h 429"/>
                <a:gd name="T26" fmla="*/ 527 w 591"/>
                <a:gd name="T27" fmla="*/ 63 h 429"/>
                <a:gd name="T28" fmla="*/ 376 w 591"/>
                <a:gd name="T29" fmla="*/ 392 h 429"/>
                <a:gd name="T30" fmla="*/ 198 w 591"/>
                <a:gd name="T31" fmla="*/ 214 h 429"/>
                <a:gd name="T32" fmla="*/ 376 w 591"/>
                <a:gd name="T33" fmla="*/ 36 h 429"/>
                <a:gd name="T34" fmla="*/ 554 w 591"/>
                <a:gd name="T35" fmla="*/ 214 h 429"/>
                <a:gd name="T36" fmla="*/ 376 w 591"/>
                <a:gd name="T37" fmla="*/ 392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1" h="429">
                  <a:moveTo>
                    <a:pt x="527" y="63"/>
                  </a:moveTo>
                  <a:cubicBezTo>
                    <a:pt x="487" y="23"/>
                    <a:pt x="435" y="1"/>
                    <a:pt x="380" y="0"/>
                  </a:cubicBezTo>
                  <a:cubicBezTo>
                    <a:pt x="378" y="0"/>
                    <a:pt x="377" y="0"/>
                    <a:pt x="376" y="0"/>
                  </a:cubicBezTo>
                  <a:cubicBezTo>
                    <a:pt x="325" y="0"/>
                    <a:pt x="276" y="18"/>
                    <a:pt x="237" y="51"/>
                  </a:cubicBezTo>
                  <a:cubicBezTo>
                    <a:pt x="213" y="72"/>
                    <a:pt x="183" y="83"/>
                    <a:pt x="151" y="83"/>
                  </a:cubicBezTo>
                  <a:cubicBezTo>
                    <a:pt x="131" y="83"/>
                    <a:pt x="110" y="78"/>
                    <a:pt x="92" y="69"/>
                  </a:cubicBezTo>
                  <a:cubicBezTo>
                    <a:pt x="28" y="38"/>
                    <a:pt x="28" y="38"/>
                    <a:pt x="28" y="38"/>
                  </a:cubicBezTo>
                  <a:cubicBezTo>
                    <a:pt x="0" y="100"/>
                    <a:pt x="0" y="100"/>
                    <a:pt x="0" y="100"/>
                  </a:cubicBezTo>
                  <a:cubicBezTo>
                    <a:pt x="94" y="145"/>
                    <a:pt x="94" y="145"/>
                    <a:pt x="94" y="145"/>
                  </a:cubicBezTo>
                  <a:cubicBezTo>
                    <a:pt x="131" y="165"/>
                    <a:pt x="158" y="202"/>
                    <a:pt x="164" y="245"/>
                  </a:cubicBezTo>
                  <a:cubicBezTo>
                    <a:pt x="179" y="350"/>
                    <a:pt x="270" y="429"/>
                    <a:pt x="376" y="429"/>
                  </a:cubicBezTo>
                  <a:cubicBezTo>
                    <a:pt x="434" y="429"/>
                    <a:pt x="488" y="406"/>
                    <a:pt x="529" y="364"/>
                  </a:cubicBezTo>
                  <a:cubicBezTo>
                    <a:pt x="570" y="322"/>
                    <a:pt x="591" y="267"/>
                    <a:pt x="590" y="209"/>
                  </a:cubicBezTo>
                  <a:cubicBezTo>
                    <a:pt x="589" y="154"/>
                    <a:pt x="566" y="102"/>
                    <a:pt x="527" y="63"/>
                  </a:cubicBezTo>
                  <a:close/>
                  <a:moveTo>
                    <a:pt x="376" y="392"/>
                  </a:moveTo>
                  <a:cubicBezTo>
                    <a:pt x="278" y="392"/>
                    <a:pt x="198" y="313"/>
                    <a:pt x="198" y="214"/>
                  </a:cubicBezTo>
                  <a:cubicBezTo>
                    <a:pt x="198" y="116"/>
                    <a:pt x="278" y="36"/>
                    <a:pt x="376" y="36"/>
                  </a:cubicBezTo>
                  <a:cubicBezTo>
                    <a:pt x="474" y="36"/>
                    <a:pt x="554" y="116"/>
                    <a:pt x="554" y="214"/>
                  </a:cubicBezTo>
                  <a:cubicBezTo>
                    <a:pt x="554" y="313"/>
                    <a:pt x="474" y="392"/>
                    <a:pt x="376" y="392"/>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7" name="ïṣļîḑè">
              <a:extLst>
                <a:ext uri="{FF2B5EF4-FFF2-40B4-BE49-F238E27FC236}">
                  <a16:creationId xmlns="" xmlns:a16="http://schemas.microsoft.com/office/drawing/2014/main" id="{15744275-2BE0-4BDA-94CD-9FE5A8EE1B82}"/>
                </a:ext>
              </a:extLst>
            </p:cNvPr>
            <p:cNvSpPr/>
            <p:nvPr/>
          </p:nvSpPr>
          <p:spPr bwMode="auto">
            <a:xfrm>
              <a:off x="6038501" y="2606529"/>
              <a:ext cx="1486250" cy="1156940"/>
            </a:xfrm>
            <a:custGeom>
              <a:avLst/>
              <a:gdLst>
                <a:gd name="T0" fmla="*/ 542 w 604"/>
                <a:gd name="T1" fmla="*/ 91 h 467"/>
                <a:gd name="T2" fmla="*/ 389 w 604"/>
                <a:gd name="T3" fmla="*/ 27 h 467"/>
                <a:gd name="T4" fmla="*/ 275 w 604"/>
                <a:gd name="T5" fmla="*/ 59 h 467"/>
                <a:gd name="T6" fmla="*/ 205 w 604"/>
                <a:gd name="T7" fmla="*/ 80 h 467"/>
                <a:gd name="T8" fmla="*/ 140 w 604"/>
                <a:gd name="T9" fmla="*/ 62 h 467"/>
                <a:gd name="T10" fmla="*/ 32 w 604"/>
                <a:gd name="T11" fmla="*/ 0 h 467"/>
                <a:gd name="T12" fmla="*/ 0 w 604"/>
                <a:gd name="T13" fmla="*/ 60 h 467"/>
                <a:gd name="T14" fmla="*/ 109 w 604"/>
                <a:gd name="T15" fmla="*/ 122 h 467"/>
                <a:gd name="T16" fmla="*/ 174 w 604"/>
                <a:gd name="T17" fmla="*/ 237 h 467"/>
                <a:gd name="T18" fmla="*/ 174 w 604"/>
                <a:gd name="T19" fmla="*/ 238 h 467"/>
                <a:gd name="T20" fmla="*/ 115 w 604"/>
                <a:gd name="T21" fmla="*/ 346 h 467"/>
                <a:gd name="T22" fmla="*/ 22 w 604"/>
                <a:gd name="T23" fmla="*/ 408 h 467"/>
                <a:gd name="T24" fmla="*/ 56 w 604"/>
                <a:gd name="T25" fmla="*/ 467 h 467"/>
                <a:gd name="T26" fmla="*/ 126 w 604"/>
                <a:gd name="T27" fmla="*/ 420 h 467"/>
                <a:gd name="T28" fmla="*/ 198 w 604"/>
                <a:gd name="T29" fmla="*/ 398 h 467"/>
                <a:gd name="T30" fmla="*/ 271 w 604"/>
                <a:gd name="T31" fmla="*/ 420 h 467"/>
                <a:gd name="T32" fmla="*/ 389 w 604"/>
                <a:gd name="T33" fmla="*/ 455 h 467"/>
                <a:gd name="T34" fmla="*/ 398 w 604"/>
                <a:gd name="T35" fmla="*/ 455 h 467"/>
                <a:gd name="T36" fmla="*/ 603 w 604"/>
                <a:gd name="T37" fmla="*/ 246 h 467"/>
                <a:gd name="T38" fmla="*/ 542 w 604"/>
                <a:gd name="T39" fmla="*/ 91 h 467"/>
                <a:gd name="T40" fmla="*/ 389 w 604"/>
                <a:gd name="T41" fmla="*/ 419 h 467"/>
                <a:gd name="T42" fmla="*/ 211 w 604"/>
                <a:gd name="T43" fmla="*/ 241 h 467"/>
                <a:gd name="T44" fmla="*/ 389 w 604"/>
                <a:gd name="T45" fmla="*/ 63 h 467"/>
                <a:gd name="T46" fmla="*/ 566 w 604"/>
                <a:gd name="T47" fmla="*/ 241 h 467"/>
                <a:gd name="T48" fmla="*/ 389 w 604"/>
                <a:gd name="T49" fmla="*/ 419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4" h="467">
                  <a:moveTo>
                    <a:pt x="542" y="91"/>
                  </a:moveTo>
                  <a:cubicBezTo>
                    <a:pt x="501" y="50"/>
                    <a:pt x="447" y="27"/>
                    <a:pt x="389" y="27"/>
                  </a:cubicBezTo>
                  <a:cubicBezTo>
                    <a:pt x="348" y="27"/>
                    <a:pt x="309" y="38"/>
                    <a:pt x="275" y="59"/>
                  </a:cubicBezTo>
                  <a:cubicBezTo>
                    <a:pt x="254" y="72"/>
                    <a:pt x="230" y="80"/>
                    <a:pt x="205" y="80"/>
                  </a:cubicBezTo>
                  <a:cubicBezTo>
                    <a:pt x="182" y="80"/>
                    <a:pt x="159" y="73"/>
                    <a:pt x="140" y="62"/>
                  </a:cubicBezTo>
                  <a:cubicBezTo>
                    <a:pt x="32" y="0"/>
                    <a:pt x="32" y="0"/>
                    <a:pt x="32" y="0"/>
                  </a:cubicBezTo>
                  <a:cubicBezTo>
                    <a:pt x="0" y="60"/>
                    <a:pt x="0" y="60"/>
                    <a:pt x="0" y="60"/>
                  </a:cubicBezTo>
                  <a:cubicBezTo>
                    <a:pt x="109" y="122"/>
                    <a:pt x="109" y="122"/>
                    <a:pt x="109" y="122"/>
                  </a:cubicBezTo>
                  <a:cubicBezTo>
                    <a:pt x="150" y="146"/>
                    <a:pt x="175" y="190"/>
                    <a:pt x="174" y="237"/>
                  </a:cubicBezTo>
                  <a:cubicBezTo>
                    <a:pt x="174" y="238"/>
                    <a:pt x="174" y="238"/>
                    <a:pt x="174" y="238"/>
                  </a:cubicBezTo>
                  <a:cubicBezTo>
                    <a:pt x="173" y="282"/>
                    <a:pt x="151" y="322"/>
                    <a:pt x="115" y="346"/>
                  </a:cubicBezTo>
                  <a:cubicBezTo>
                    <a:pt x="22" y="408"/>
                    <a:pt x="22" y="408"/>
                    <a:pt x="22" y="408"/>
                  </a:cubicBezTo>
                  <a:cubicBezTo>
                    <a:pt x="56" y="467"/>
                    <a:pt x="56" y="467"/>
                    <a:pt x="56" y="467"/>
                  </a:cubicBezTo>
                  <a:cubicBezTo>
                    <a:pt x="126" y="420"/>
                    <a:pt x="126" y="420"/>
                    <a:pt x="126" y="420"/>
                  </a:cubicBezTo>
                  <a:cubicBezTo>
                    <a:pt x="148" y="406"/>
                    <a:pt x="173" y="398"/>
                    <a:pt x="198" y="398"/>
                  </a:cubicBezTo>
                  <a:cubicBezTo>
                    <a:pt x="224" y="398"/>
                    <a:pt x="250" y="406"/>
                    <a:pt x="271" y="420"/>
                  </a:cubicBezTo>
                  <a:cubicBezTo>
                    <a:pt x="306" y="443"/>
                    <a:pt x="347" y="455"/>
                    <a:pt x="389" y="455"/>
                  </a:cubicBezTo>
                  <a:cubicBezTo>
                    <a:pt x="392" y="455"/>
                    <a:pt x="395" y="455"/>
                    <a:pt x="398" y="455"/>
                  </a:cubicBezTo>
                  <a:cubicBezTo>
                    <a:pt x="510" y="450"/>
                    <a:pt x="600" y="358"/>
                    <a:pt x="603" y="246"/>
                  </a:cubicBezTo>
                  <a:cubicBezTo>
                    <a:pt x="604" y="188"/>
                    <a:pt x="582" y="133"/>
                    <a:pt x="542" y="91"/>
                  </a:cubicBezTo>
                  <a:close/>
                  <a:moveTo>
                    <a:pt x="389" y="419"/>
                  </a:moveTo>
                  <a:cubicBezTo>
                    <a:pt x="290" y="419"/>
                    <a:pt x="211" y="339"/>
                    <a:pt x="211" y="241"/>
                  </a:cubicBezTo>
                  <a:cubicBezTo>
                    <a:pt x="211" y="143"/>
                    <a:pt x="290" y="63"/>
                    <a:pt x="389" y="63"/>
                  </a:cubicBezTo>
                  <a:cubicBezTo>
                    <a:pt x="487" y="63"/>
                    <a:pt x="566" y="143"/>
                    <a:pt x="566" y="241"/>
                  </a:cubicBezTo>
                  <a:cubicBezTo>
                    <a:pt x="566" y="339"/>
                    <a:pt x="487" y="419"/>
                    <a:pt x="389" y="419"/>
                  </a:cubicBezTo>
                  <a:close/>
                </a:path>
              </a:pathLst>
            </a:custGeom>
            <a:solidFill>
              <a:schemeClr val="bg1">
                <a:lumMod val="85000"/>
              </a:schemeClr>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8" name="íṥḷiḋê">
              <a:extLst>
                <a:ext uri="{FF2B5EF4-FFF2-40B4-BE49-F238E27FC236}">
                  <a16:creationId xmlns="" xmlns:a16="http://schemas.microsoft.com/office/drawing/2014/main" id="{F0A0B726-E90F-4018-92E6-0E32C56C9E56}"/>
                </a:ext>
              </a:extLst>
            </p:cNvPr>
            <p:cNvSpPr/>
            <p:nvPr/>
          </p:nvSpPr>
          <p:spPr bwMode="auto">
            <a:xfrm>
              <a:off x="4701166" y="3617109"/>
              <a:ext cx="1484508" cy="1177849"/>
            </a:xfrm>
            <a:custGeom>
              <a:avLst/>
              <a:gdLst>
                <a:gd name="T0" fmla="*/ 487 w 603"/>
                <a:gd name="T1" fmla="*/ 54 h 475"/>
                <a:gd name="T2" fmla="*/ 414 w 603"/>
                <a:gd name="T3" fmla="*/ 76 h 475"/>
                <a:gd name="T4" fmla="*/ 339 w 603"/>
                <a:gd name="T5" fmla="*/ 52 h 475"/>
                <a:gd name="T6" fmla="*/ 217 w 603"/>
                <a:gd name="T7" fmla="*/ 13 h 475"/>
                <a:gd name="T8" fmla="*/ 216 w 603"/>
                <a:gd name="T9" fmla="*/ 13 h 475"/>
                <a:gd name="T10" fmla="*/ 2 w 603"/>
                <a:gd name="T11" fmla="*/ 222 h 475"/>
                <a:gd name="T12" fmla="*/ 63 w 603"/>
                <a:gd name="T13" fmla="*/ 377 h 475"/>
                <a:gd name="T14" fmla="*/ 216 w 603"/>
                <a:gd name="T15" fmla="*/ 442 h 475"/>
                <a:gd name="T16" fmla="*/ 317 w 603"/>
                <a:gd name="T17" fmla="*/ 416 h 475"/>
                <a:gd name="T18" fmla="*/ 379 w 603"/>
                <a:gd name="T19" fmla="*/ 401 h 475"/>
                <a:gd name="T20" fmla="*/ 438 w 603"/>
                <a:gd name="T21" fmla="*/ 415 h 475"/>
                <a:gd name="T22" fmla="*/ 560 w 603"/>
                <a:gd name="T23" fmla="*/ 475 h 475"/>
                <a:gd name="T24" fmla="*/ 588 w 603"/>
                <a:gd name="T25" fmla="*/ 413 h 475"/>
                <a:gd name="T26" fmla="*/ 500 w 603"/>
                <a:gd name="T27" fmla="*/ 371 h 475"/>
                <a:gd name="T28" fmla="*/ 429 w 603"/>
                <a:gd name="T29" fmla="*/ 244 h 475"/>
                <a:gd name="T30" fmla="*/ 430 w 603"/>
                <a:gd name="T31" fmla="*/ 238 h 475"/>
                <a:gd name="T32" fmla="*/ 488 w 603"/>
                <a:gd name="T33" fmla="*/ 135 h 475"/>
                <a:gd name="T34" fmla="*/ 603 w 603"/>
                <a:gd name="T35" fmla="*/ 59 h 475"/>
                <a:gd name="T36" fmla="*/ 569 w 603"/>
                <a:gd name="T37" fmla="*/ 0 h 475"/>
                <a:gd name="T38" fmla="*/ 487 w 603"/>
                <a:gd name="T39" fmla="*/ 54 h 475"/>
                <a:gd name="T40" fmla="*/ 216 w 603"/>
                <a:gd name="T41" fmla="*/ 405 h 475"/>
                <a:gd name="T42" fmla="*/ 38 w 603"/>
                <a:gd name="T43" fmla="*/ 227 h 475"/>
                <a:gd name="T44" fmla="*/ 216 w 603"/>
                <a:gd name="T45" fmla="*/ 50 h 475"/>
                <a:gd name="T46" fmla="*/ 394 w 603"/>
                <a:gd name="T47" fmla="*/ 227 h 475"/>
                <a:gd name="T48" fmla="*/ 216 w 603"/>
                <a:gd name="T49" fmla="*/ 405 h 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03" h="475">
                  <a:moveTo>
                    <a:pt x="487" y="54"/>
                  </a:moveTo>
                  <a:cubicBezTo>
                    <a:pt x="465" y="69"/>
                    <a:pt x="440" y="76"/>
                    <a:pt x="414" y="76"/>
                  </a:cubicBezTo>
                  <a:cubicBezTo>
                    <a:pt x="387" y="76"/>
                    <a:pt x="361" y="68"/>
                    <a:pt x="339" y="52"/>
                  </a:cubicBezTo>
                  <a:cubicBezTo>
                    <a:pt x="303" y="27"/>
                    <a:pt x="261" y="13"/>
                    <a:pt x="217" y="13"/>
                  </a:cubicBezTo>
                  <a:cubicBezTo>
                    <a:pt x="216" y="13"/>
                    <a:pt x="216" y="13"/>
                    <a:pt x="216" y="13"/>
                  </a:cubicBezTo>
                  <a:cubicBezTo>
                    <a:pt x="100" y="13"/>
                    <a:pt x="4" y="107"/>
                    <a:pt x="2" y="222"/>
                  </a:cubicBezTo>
                  <a:cubicBezTo>
                    <a:pt x="0" y="281"/>
                    <a:pt x="22" y="336"/>
                    <a:pt x="63" y="377"/>
                  </a:cubicBezTo>
                  <a:cubicBezTo>
                    <a:pt x="103" y="419"/>
                    <a:pt x="158" y="442"/>
                    <a:pt x="216" y="442"/>
                  </a:cubicBezTo>
                  <a:cubicBezTo>
                    <a:pt x="251" y="442"/>
                    <a:pt x="286" y="433"/>
                    <a:pt x="317" y="416"/>
                  </a:cubicBezTo>
                  <a:cubicBezTo>
                    <a:pt x="336" y="406"/>
                    <a:pt x="357" y="401"/>
                    <a:pt x="379" y="401"/>
                  </a:cubicBezTo>
                  <a:cubicBezTo>
                    <a:pt x="399" y="401"/>
                    <a:pt x="420" y="406"/>
                    <a:pt x="438" y="415"/>
                  </a:cubicBezTo>
                  <a:cubicBezTo>
                    <a:pt x="560" y="475"/>
                    <a:pt x="560" y="475"/>
                    <a:pt x="560" y="475"/>
                  </a:cubicBezTo>
                  <a:cubicBezTo>
                    <a:pt x="588" y="413"/>
                    <a:pt x="588" y="413"/>
                    <a:pt x="588" y="413"/>
                  </a:cubicBezTo>
                  <a:cubicBezTo>
                    <a:pt x="500" y="371"/>
                    <a:pt x="500" y="371"/>
                    <a:pt x="500" y="371"/>
                  </a:cubicBezTo>
                  <a:cubicBezTo>
                    <a:pt x="453" y="347"/>
                    <a:pt x="425" y="297"/>
                    <a:pt x="429" y="244"/>
                  </a:cubicBezTo>
                  <a:cubicBezTo>
                    <a:pt x="430" y="242"/>
                    <a:pt x="430" y="240"/>
                    <a:pt x="430" y="238"/>
                  </a:cubicBezTo>
                  <a:cubicBezTo>
                    <a:pt x="432" y="196"/>
                    <a:pt x="454" y="158"/>
                    <a:pt x="488" y="135"/>
                  </a:cubicBezTo>
                  <a:cubicBezTo>
                    <a:pt x="603" y="59"/>
                    <a:pt x="603" y="59"/>
                    <a:pt x="603" y="59"/>
                  </a:cubicBezTo>
                  <a:cubicBezTo>
                    <a:pt x="569" y="0"/>
                    <a:pt x="569" y="0"/>
                    <a:pt x="569" y="0"/>
                  </a:cubicBezTo>
                  <a:lnTo>
                    <a:pt x="487" y="54"/>
                  </a:lnTo>
                  <a:close/>
                  <a:moveTo>
                    <a:pt x="216" y="405"/>
                  </a:moveTo>
                  <a:cubicBezTo>
                    <a:pt x="118" y="405"/>
                    <a:pt x="38" y="326"/>
                    <a:pt x="38" y="227"/>
                  </a:cubicBezTo>
                  <a:cubicBezTo>
                    <a:pt x="38" y="129"/>
                    <a:pt x="118" y="50"/>
                    <a:pt x="216" y="50"/>
                  </a:cubicBezTo>
                  <a:cubicBezTo>
                    <a:pt x="314" y="50"/>
                    <a:pt x="394" y="129"/>
                    <a:pt x="394" y="227"/>
                  </a:cubicBezTo>
                  <a:cubicBezTo>
                    <a:pt x="394" y="326"/>
                    <a:pt x="314" y="405"/>
                    <a:pt x="216" y="405"/>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p>
              <a:endParaRPr lang="en-US"/>
            </a:p>
          </p:txBody>
        </p:sp>
        <p:sp>
          <p:nvSpPr>
            <p:cNvPr id="9" name="íṩ1îḍè">
              <a:extLst>
                <a:ext uri="{FF2B5EF4-FFF2-40B4-BE49-F238E27FC236}">
                  <a16:creationId xmlns="" xmlns:a16="http://schemas.microsoft.com/office/drawing/2014/main" id="{D13B7A83-F5B6-40DA-BD72-991B7605CE48}"/>
                </a:ext>
              </a:extLst>
            </p:cNvPr>
            <p:cNvSpPr/>
            <p:nvPr/>
          </p:nvSpPr>
          <p:spPr bwMode="auto">
            <a:xfrm>
              <a:off x="4676774" y="1619413"/>
              <a:ext cx="1449660" cy="1144743"/>
            </a:xfrm>
            <a:custGeom>
              <a:avLst/>
              <a:gdLst>
                <a:gd name="T0" fmla="*/ 495 w 589"/>
                <a:gd name="T1" fmla="*/ 347 h 462"/>
                <a:gd name="T2" fmla="*/ 429 w 589"/>
                <a:gd name="T3" fmla="*/ 226 h 462"/>
                <a:gd name="T4" fmla="*/ 231 w 589"/>
                <a:gd name="T5" fmla="*/ 1 h 462"/>
                <a:gd name="T6" fmla="*/ 216 w 589"/>
                <a:gd name="T7" fmla="*/ 0 h 462"/>
                <a:gd name="T8" fmla="*/ 1 w 589"/>
                <a:gd name="T9" fmla="*/ 210 h 462"/>
                <a:gd name="T10" fmla="*/ 62 w 589"/>
                <a:gd name="T11" fmla="*/ 364 h 462"/>
                <a:gd name="T12" fmla="*/ 215 w 589"/>
                <a:gd name="T13" fmla="*/ 429 h 462"/>
                <a:gd name="T14" fmla="*/ 321 w 589"/>
                <a:gd name="T15" fmla="*/ 401 h 462"/>
                <a:gd name="T16" fmla="*/ 387 w 589"/>
                <a:gd name="T17" fmla="*/ 383 h 462"/>
                <a:gd name="T18" fmla="*/ 452 w 589"/>
                <a:gd name="T19" fmla="*/ 401 h 462"/>
                <a:gd name="T20" fmla="*/ 557 w 589"/>
                <a:gd name="T21" fmla="*/ 462 h 462"/>
                <a:gd name="T22" fmla="*/ 589 w 589"/>
                <a:gd name="T23" fmla="*/ 402 h 462"/>
                <a:gd name="T24" fmla="*/ 495 w 589"/>
                <a:gd name="T25" fmla="*/ 347 h 462"/>
                <a:gd name="T26" fmla="*/ 215 w 589"/>
                <a:gd name="T27" fmla="*/ 393 h 462"/>
                <a:gd name="T28" fmla="*/ 37 w 589"/>
                <a:gd name="T29" fmla="*/ 215 h 462"/>
                <a:gd name="T30" fmla="*/ 215 w 589"/>
                <a:gd name="T31" fmla="*/ 37 h 462"/>
                <a:gd name="T32" fmla="*/ 393 w 589"/>
                <a:gd name="T33" fmla="*/ 215 h 462"/>
                <a:gd name="T34" fmla="*/ 215 w 589"/>
                <a:gd name="T35" fmla="*/ 393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9" h="462">
                  <a:moveTo>
                    <a:pt x="495" y="347"/>
                  </a:moveTo>
                  <a:cubicBezTo>
                    <a:pt x="452" y="323"/>
                    <a:pt x="427" y="276"/>
                    <a:pt x="429" y="226"/>
                  </a:cubicBezTo>
                  <a:cubicBezTo>
                    <a:pt x="436" y="110"/>
                    <a:pt x="346" y="9"/>
                    <a:pt x="231" y="1"/>
                  </a:cubicBezTo>
                  <a:cubicBezTo>
                    <a:pt x="226" y="1"/>
                    <a:pt x="221" y="0"/>
                    <a:pt x="216" y="0"/>
                  </a:cubicBezTo>
                  <a:cubicBezTo>
                    <a:pt x="100" y="0"/>
                    <a:pt x="4" y="94"/>
                    <a:pt x="1" y="210"/>
                  </a:cubicBezTo>
                  <a:cubicBezTo>
                    <a:pt x="0" y="268"/>
                    <a:pt x="22" y="323"/>
                    <a:pt x="62" y="364"/>
                  </a:cubicBezTo>
                  <a:cubicBezTo>
                    <a:pt x="103" y="406"/>
                    <a:pt x="157" y="429"/>
                    <a:pt x="215" y="429"/>
                  </a:cubicBezTo>
                  <a:cubicBezTo>
                    <a:pt x="252" y="429"/>
                    <a:pt x="289" y="419"/>
                    <a:pt x="321" y="401"/>
                  </a:cubicBezTo>
                  <a:cubicBezTo>
                    <a:pt x="341" y="389"/>
                    <a:pt x="364" y="383"/>
                    <a:pt x="387" y="383"/>
                  </a:cubicBezTo>
                  <a:cubicBezTo>
                    <a:pt x="410" y="383"/>
                    <a:pt x="432" y="390"/>
                    <a:pt x="452" y="401"/>
                  </a:cubicBezTo>
                  <a:cubicBezTo>
                    <a:pt x="557" y="462"/>
                    <a:pt x="557" y="462"/>
                    <a:pt x="557" y="462"/>
                  </a:cubicBezTo>
                  <a:cubicBezTo>
                    <a:pt x="589" y="402"/>
                    <a:pt x="589" y="402"/>
                    <a:pt x="589" y="402"/>
                  </a:cubicBezTo>
                  <a:lnTo>
                    <a:pt x="495" y="347"/>
                  </a:lnTo>
                  <a:close/>
                  <a:moveTo>
                    <a:pt x="215" y="393"/>
                  </a:moveTo>
                  <a:cubicBezTo>
                    <a:pt x="117" y="393"/>
                    <a:pt x="37" y="313"/>
                    <a:pt x="37" y="215"/>
                  </a:cubicBezTo>
                  <a:cubicBezTo>
                    <a:pt x="37" y="116"/>
                    <a:pt x="117" y="37"/>
                    <a:pt x="215" y="37"/>
                  </a:cubicBezTo>
                  <a:cubicBezTo>
                    <a:pt x="314" y="37"/>
                    <a:pt x="393" y="116"/>
                    <a:pt x="393" y="215"/>
                  </a:cubicBezTo>
                  <a:cubicBezTo>
                    <a:pt x="393" y="313"/>
                    <a:pt x="314" y="393"/>
                    <a:pt x="215" y="393"/>
                  </a:cubicBezTo>
                  <a:close/>
                </a:path>
              </a:pathLst>
            </a:custGeom>
            <a:solidFill>
              <a:schemeClr val="accent1"/>
            </a:solidFill>
            <a:ln>
              <a:noFill/>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a:p>
          </p:txBody>
        </p:sp>
        <p:sp>
          <p:nvSpPr>
            <p:cNvPr id="10" name="isḷiḍé">
              <a:extLst>
                <a:ext uri="{FF2B5EF4-FFF2-40B4-BE49-F238E27FC236}">
                  <a16:creationId xmlns="" xmlns:a16="http://schemas.microsoft.com/office/drawing/2014/main" id="{DE6F635F-2353-4792-AEFE-F84D1D831B90}"/>
                </a:ext>
              </a:extLst>
            </p:cNvPr>
            <p:cNvSpPr/>
            <p:nvPr/>
          </p:nvSpPr>
          <p:spPr bwMode="auto">
            <a:xfrm>
              <a:off x="5032798" y="3998283"/>
              <a:ext cx="392420" cy="3774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1" name="ïṧļiḋe">
              <a:extLst>
                <a:ext uri="{FF2B5EF4-FFF2-40B4-BE49-F238E27FC236}">
                  <a16:creationId xmlns="" xmlns:a16="http://schemas.microsoft.com/office/drawing/2014/main" id="{CCBA6064-B35E-448B-B9BC-E62B330680D8}"/>
                </a:ext>
              </a:extLst>
            </p:cNvPr>
            <p:cNvSpPr/>
            <p:nvPr/>
          </p:nvSpPr>
          <p:spPr bwMode="auto">
            <a:xfrm>
              <a:off x="5004223" y="1964925"/>
              <a:ext cx="392420" cy="377518"/>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accent1"/>
            </a:solidFill>
            <a:ln>
              <a:noFill/>
            </a:ln>
          </p:spPr>
          <p:txBody>
            <a:bodyPr wrap="square" lIns="91440" tIns="45720" rIns="91440" bIns="45720">
              <a:normAutofit/>
            </a:bodyPr>
            <a:lstStyle/>
            <a:p>
              <a:endParaRPr lang="zh-CN" altLang="en-US"/>
            </a:p>
          </p:txBody>
        </p:sp>
        <p:sp>
          <p:nvSpPr>
            <p:cNvPr id="12" name="íṩḻíḍé">
              <a:extLst>
                <a:ext uri="{FF2B5EF4-FFF2-40B4-BE49-F238E27FC236}">
                  <a16:creationId xmlns="" xmlns:a16="http://schemas.microsoft.com/office/drawing/2014/main" id="{7DD73817-BF42-40F6-A251-584C4E66EC0F}"/>
                </a:ext>
              </a:extLst>
            </p:cNvPr>
            <p:cNvSpPr/>
            <p:nvPr/>
          </p:nvSpPr>
          <p:spPr bwMode="auto">
            <a:xfrm>
              <a:off x="6813985" y="2989156"/>
              <a:ext cx="392420" cy="3916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tx1">
                <a:lumMod val="50000"/>
                <a:lumOff val="50000"/>
              </a:schemeClr>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sp>
          <p:nvSpPr>
            <p:cNvPr id="13" name="íSḷîḓê">
              <a:extLst>
                <a:ext uri="{FF2B5EF4-FFF2-40B4-BE49-F238E27FC236}">
                  <a16:creationId xmlns="" xmlns:a16="http://schemas.microsoft.com/office/drawing/2014/main" id="{C3F3917D-AFA2-4EB3-9777-877A4AAA1AAC}"/>
                </a:ext>
              </a:extLst>
            </p:cNvPr>
            <p:cNvSpPr/>
            <p:nvPr/>
          </p:nvSpPr>
          <p:spPr bwMode="auto">
            <a:xfrm>
              <a:off x="6790453" y="4899363"/>
              <a:ext cx="439484" cy="355722"/>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id-ID"/>
            </a:p>
          </p:txBody>
        </p:sp>
        <p:grpSp>
          <p:nvGrpSpPr>
            <p:cNvPr id="14" name="íṡlïḓé">
              <a:extLst>
                <a:ext uri="{FF2B5EF4-FFF2-40B4-BE49-F238E27FC236}">
                  <a16:creationId xmlns="" xmlns:a16="http://schemas.microsoft.com/office/drawing/2014/main" id="{F444CF99-49D7-49FA-9D2E-FA554BA57295}"/>
                </a:ext>
              </a:extLst>
            </p:cNvPr>
            <p:cNvGrpSpPr/>
            <p:nvPr/>
          </p:nvGrpSpPr>
          <p:grpSpPr>
            <a:xfrm>
              <a:off x="673100" y="1619413"/>
              <a:ext cx="3824287" cy="1111889"/>
              <a:chOff x="669925" y="3161137"/>
              <a:chExt cx="3093055" cy="1111889"/>
            </a:xfrm>
          </p:grpSpPr>
          <p:sp>
            <p:nvSpPr>
              <p:cNvPr id="26" name="ïṩ1îḓè">
                <a:extLst>
                  <a:ext uri="{FF2B5EF4-FFF2-40B4-BE49-F238E27FC236}">
                    <a16:creationId xmlns="" xmlns:a16="http://schemas.microsoft.com/office/drawing/2014/main" id="{37D339DF-92A4-4FE6-814E-0FE2F3624A35}"/>
                  </a:ext>
                </a:extLst>
              </p:cNvPr>
              <p:cNvSpPr/>
              <p:nvPr/>
            </p:nvSpPr>
            <p:spPr bwMode="auto">
              <a:xfrm>
                <a:off x="669925"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100" dirty="0"/>
                  <a:t>Copy paste fonts. Choose the only option to retain text.</a:t>
                </a:r>
              </a:p>
              <a:p>
                <a:pPr marL="171450" indent="-171450" algn="r">
                  <a:lnSpc>
                    <a:spcPct val="120000"/>
                  </a:lnSpc>
                  <a:buFont typeface="Arial" panose="020B0604020202020204" pitchFamily="34" charset="0"/>
                  <a:buChar char="•"/>
                </a:pPr>
                <a:r>
                  <a:rPr lang="en-US" altLang="zh-CN" sz="1100" dirty="0"/>
                  <a:t>……</a:t>
                </a:r>
              </a:p>
            </p:txBody>
          </p:sp>
          <p:sp>
            <p:nvSpPr>
              <p:cNvPr id="27" name="i$ľiḋê">
                <a:extLst>
                  <a:ext uri="{FF2B5EF4-FFF2-40B4-BE49-F238E27FC236}">
                    <a16:creationId xmlns="" xmlns:a16="http://schemas.microsoft.com/office/drawing/2014/main" id="{488CD2D8-FF9E-4B6F-9BBE-F79AE22FC7C5}"/>
                  </a:ext>
                </a:extLst>
              </p:cNvPr>
              <p:cNvSpPr txBox="1"/>
              <p:nvPr/>
            </p:nvSpPr>
            <p:spPr bwMode="auto">
              <a:xfrm>
                <a:off x="669925"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5" name="îSḷíḓé">
              <a:extLst>
                <a:ext uri="{FF2B5EF4-FFF2-40B4-BE49-F238E27FC236}">
                  <a16:creationId xmlns="" xmlns:a16="http://schemas.microsoft.com/office/drawing/2014/main" id="{F84B5DE1-2140-42CB-835E-86BEC1DAD32E}"/>
                </a:ext>
              </a:extLst>
            </p:cNvPr>
            <p:cNvGrpSpPr/>
            <p:nvPr/>
          </p:nvGrpSpPr>
          <p:grpSpPr>
            <a:xfrm>
              <a:off x="7694613" y="2606529"/>
              <a:ext cx="3824287" cy="1111889"/>
              <a:chOff x="8429020" y="3161137"/>
              <a:chExt cx="3093055" cy="1111889"/>
            </a:xfrm>
          </p:grpSpPr>
          <p:sp>
            <p:nvSpPr>
              <p:cNvPr id="24" name="işliḓé">
                <a:extLst>
                  <a:ext uri="{FF2B5EF4-FFF2-40B4-BE49-F238E27FC236}">
                    <a16:creationId xmlns="" xmlns:a16="http://schemas.microsoft.com/office/drawing/2014/main" id="{A0D72B57-8FFF-4177-8161-6EF4AF72159E}"/>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dirty="0"/>
                  <a:t>Copy paste fonts. Choose the only option to retain text.</a:t>
                </a:r>
              </a:p>
              <a:p>
                <a:pPr marL="171450" indent="-171450">
                  <a:lnSpc>
                    <a:spcPct val="120000"/>
                  </a:lnSpc>
                  <a:buFont typeface="Arial" panose="020B0604020202020204" pitchFamily="34" charset="0"/>
                  <a:buChar char="•"/>
                </a:pPr>
                <a:r>
                  <a:rPr lang="en-US" altLang="zh-CN" sz="1100" dirty="0"/>
                  <a:t>……</a:t>
                </a:r>
              </a:p>
            </p:txBody>
          </p:sp>
          <p:sp>
            <p:nvSpPr>
              <p:cNvPr id="25" name="ïSlîḓé">
                <a:extLst>
                  <a:ext uri="{FF2B5EF4-FFF2-40B4-BE49-F238E27FC236}">
                    <a16:creationId xmlns="" xmlns:a16="http://schemas.microsoft.com/office/drawing/2014/main" id="{7EFF5697-7FA2-4C1A-8B35-093C8684BC42}"/>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grpSp>
          <p:nvGrpSpPr>
            <p:cNvPr id="16" name="íṣḻiḍé">
              <a:extLst>
                <a:ext uri="{FF2B5EF4-FFF2-40B4-BE49-F238E27FC236}">
                  <a16:creationId xmlns="" xmlns:a16="http://schemas.microsoft.com/office/drawing/2014/main" id="{CE56FABD-9091-47C5-97E6-393FC6D007C9}"/>
                </a:ext>
              </a:extLst>
            </p:cNvPr>
            <p:cNvGrpSpPr/>
            <p:nvPr/>
          </p:nvGrpSpPr>
          <p:grpSpPr>
            <a:xfrm>
              <a:off x="673100" y="3617109"/>
              <a:ext cx="3824287" cy="1111889"/>
              <a:chOff x="669925" y="3161137"/>
              <a:chExt cx="3093055" cy="1111889"/>
            </a:xfrm>
          </p:grpSpPr>
          <p:sp>
            <p:nvSpPr>
              <p:cNvPr id="22" name="ïSḻíḋè">
                <a:extLst>
                  <a:ext uri="{FF2B5EF4-FFF2-40B4-BE49-F238E27FC236}">
                    <a16:creationId xmlns="" xmlns:a16="http://schemas.microsoft.com/office/drawing/2014/main" id="{12DA777E-6B70-4398-8535-4582545C9CBA}"/>
                  </a:ext>
                </a:extLst>
              </p:cNvPr>
              <p:cNvSpPr/>
              <p:nvPr/>
            </p:nvSpPr>
            <p:spPr bwMode="auto">
              <a:xfrm>
                <a:off x="669925"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gn="r">
                  <a:lnSpc>
                    <a:spcPct val="120000"/>
                  </a:lnSpc>
                  <a:buFont typeface="Arial" panose="020B0604020202020204" pitchFamily="34" charset="0"/>
                  <a:buChar char="•"/>
                </a:pPr>
                <a:r>
                  <a:rPr lang="en-US" altLang="zh-CN" sz="1100" dirty="0"/>
                  <a:t>Copy paste fonts. Choose the only option to retain text.</a:t>
                </a:r>
              </a:p>
              <a:p>
                <a:pPr marL="171450" indent="-171450" algn="r">
                  <a:lnSpc>
                    <a:spcPct val="120000"/>
                  </a:lnSpc>
                  <a:buFont typeface="Arial" panose="020B0604020202020204" pitchFamily="34" charset="0"/>
                  <a:buChar char="•"/>
                </a:pPr>
                <a:r>
                  <a:rPr lang="en-US" altLang="zh-CN" sz="1100" dirty="0"/>
                  <a:t>……</a:t>
                </a:r>
              </a:p>
            </p:txBody>
          </p:sp>
          <p:sp>
            <p:nvSpPr>
              <p:cNvPr id="23" name="ïṣľïḋê">
                <a:extLst>
                  <a:ext uri="{FF2B5EF4-FFF2-40B4-BE49-F238E27FC236}">
                    <a16:creationId xmlns="" xmlns:a16="http://schemas.microsoft.com/office/drawing/2014/main" id="{B7856A1C-E933-4C5C-A26C-92E0934CA954}"/>
                  </a:ext>
                </a:extLst>
              </p:cNvPr>
              <p:cNvSpPr txBox="1"/>
              <p:nvPr/>
            </p:nvSpPr>
            <p:spPr bwMode="auto">
              <a:xfrm>
                <a:off x="669925"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eaLnBrk="1" hangingPunct="1">
                  <a:lnSpc>
                    <a:spcPct val="100000"/>
                  </a:lnSpc>
                  <a:spcBef>
                    <a:spcPct val="0"/>
                  </a:spcBef>
                  <a:buFontTx/>
                  <a:buNone/>
                </a:pPr>
                <a:r>
                  <a:rPr lang="en-US" altLang="zh-CN" sz="2000" b="1" dirty="0"/>
                  <a:t>Text here</a:t>
                </a:r>
              </a:p>
            </p:txBody>
          </p:sp>
        </p:grpSp>
        <p:grpSp>
          <p:nvGrpSpPr>
            <p:cNvPr id="17" name="íṩḷíḑé">
              <a:extLst>
                <a:ext uri="{FF2B5EF4-FFF2-40B4-BE49-F238E27FC236}">
                  <a16:creationId xmlns="" xmlns:a16="http://schemas.microsoft.com/office/drawing/2014/main" id="{CAC23C90-1A22-435E-B97B-24AA30092844}"/>
                </a:ext>
              </a:extLst>
            </p:cNvPr>
            <p:cNvGrpSpPr/>
            <p:nvPr/>
          </p:nvGrpSpPr>
          <p:grpSpPr>
            <a:xfrm>
              <a:off x="7694613" y="4545798"/>
              <a:ext cx="3824287" cy="1111889"/>
              <a:chOff x="8429020" y="3161137"/>
              <a:chExt cx="3093055" cy="1111889"/>
            </a:xfrm>
          </p:grpSpPr>
          <p:sp>
            <p:nvSpPr>
              <p:cNvPr id="20" name="ís1íde">
                <a:extLst>
                  <a:ext uri="{FF2B5EF4-FFF2-40B4-BE49-F238E27FC236}">
                    <a16:creationId xmlns="" xmlns:a16="http://schemas.microsoft.com/office/drawing/2014/main" id="{9DDF24F1-1449-4894-AE79-2838FDDAEDC3}"/>
                  </a:ext>
                </a:extLst>
              </p:cNvPr>
              <p:cNvSpPr/>
              <p:nvPr/>
            </p:nvSpPr>
            <p:spPr bwMode="auto">
              <a:xfrm>
                <a:off x="8429020" y="3548735"/>
                <a:ext cx="3093055"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en-US" altLang="zh-CN" sz="1100" dirty="0"/>
                  <a:t>Copy paste fonts. Choose the only option to retain text.</a:t>
                </a:r>
              </a:p>
              <a:p>
                <a:pPr marL="171450" indent="-171450">
                  <a:lnSpc>
                    <a:spcPct val="120000"/>
                  </a:lnSpc>
                  <a:buFont typeface="Arial" panose="020B0604020202020204" pitchFamily="34" charset="0"/>
                  <a:buChar char="•"/>
                </a:pPr>
                <a:r>
                  <a:rPr lang="en-US" altLang="zh-CN" sz="1100" dirty="0"/>
                  <a:t>……</a:t>
                </a:r>
              </a:p>
            </p:txBody>
          </p:sp>
          <p:sp>
            <p:nvSpPr>
              <p:cNvPr id="21" name="îsliḋé">
                <a:extLst>
                  <a:ext uri="{FF2B5EF4-FFF2-40B4-BE49-F238E27FC236}">
                    <a16:creationId xmlns="" xmlns:a16="http://schemas.microsoft.com/office/drawing/2014/main" id="{FCF699A2-45B3-45E4-A8B8-744780B94A14}"/>
                  </a:ext>
                </a:extLst>
              </p:cNvPr>
              <p:cNvSpPr txBox="1"/>
              <p:nvPr/>
            </p:nvSpPr>
            <p:spPr bwMode="auto">
              <a:xfrm>
                <a:off x="8429020" y="3161137"/>
                <a:ext cx="3093055"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lnSpcReduction="10000"/>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en-US" altLang="zh-CN" sz="2000" b="1" dirty="0"/>
                  <a:t>Text here</a:t>
                </a:r>
              </a:p>
            </p:txBody>
          </p:sp>
        </p:grpSp>
        <p:cxnSp>
          <p:nvCxnSpPr>
            <p:cNvPr id="18" name="直接连接符 17">
              <a:extLst>
                <a:ext uri="{FF2B5EF4-FFF2-40B4-BE49-F238E27FC236}">
                  <a16:creationId xmlns="" xmlns:a16="http://schemas.microsoft.com/office/drawing/2014/main" id="{F257FD41-17F6-4C1C-9423-3D3C37C90D99}"/>
                </a:ext>
              </a:extLst>
            </p:cNvPr>
            <p:cNvCxnSpPr/>
            <p:nvPr/>
          </p:nvCxnSpPr>
          <p:spPr>
            <a:xfrm>
              <a:off x="673100" y="3174205"/>
              <a:ext cx="372083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 xmlns:a16="http://schemas.microsoft.com/office/drawing/2014/main" id="{07014E47-1AF5-4A68-9DF9-8748334B11E1}"/>
                </a:ext>
              </a:extLst>
            </p:cNvPr>
            <p:cNvCxnSpPr/>
            <p:nvPr/>
          </p:nvCxnSpPr>
          <p:spPr>
            <a:xfrm>
              <a:off x="7768677" y="4132108"/>
              <a:ext cx="3720834"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2094726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71EEC9D-FAC9-48A3-93AC-367127DA1606}"/>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5F816119-B84C-4BD0-BEA7-C50BB75EBAE7}"/>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200115A3-7023-4C81-B4B0-C1CCA2E152BD}"/>
              </a:ext>
            </a:extLst>
          </p:cNvPr>
          <p:cNvSpPr>
            <a:spLocks noGrp="1"/>
          </p:cNvSpPr>
          <p:nvPr>
            <p:ph type="sldNum" sz="quarter" idx="12"/>
          </p:nvPr>
        </p:nvSpPr>
        <p:spPr/>
        <p:txBody>
          <a:bodyPr/>
          <a:lstStyle/>
          <a:p>
            <a:fld id="{5DD3DB80-B894-403A-B48E-6FDC1A72010E}" type="slidenum">
              <a:rPr lang="zh-CN" altLang="en-US" smtClean="0"/>
              <a:pPr/>
              <a:t>56</a:t>
            </a:fld>
            <a:endParaRPr lang="zh-CN" altLang="en-US"/>
          </a:p>
        </p:txBody>
      </p:sp>
      <p:grpSp>
        <p:nvGrpSpPr>
          <p:cNvPr id="5" name="1904"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AB06DFF3-F613-4DA6-AF1F-F4B51CDD01ED}"/>
              </a:ext>
            </a:extLst>
          </p:cNvPr>
          <p:cNvGrpSpPr>
            <a:grpSpLocks noChangeAspect="1"/>
          </p:cNvGrpSpPr>
          <p:nvPr>
            <p:custDataLst>
              <p:tags r:id="rId1"/>
            </p:custDataLst>
          </p:nvPr>
        </p:nvGrpSpPr>
        <p:grpSpPr>
          <a:xfrm>
            <a:off x="660399" y="1130300"/>
            <a:ext cx="10858499" cy="4997900"/>
            <a:chOff x="660399" y="1130300"/>
            <a:chExt cx="10858499" cy="4997900"/>
          </a:xfrm>
        </p:grpSpPr>
        <p:sp>
          <p:nvSpPr>
            <p:cNvPr id="6" name="îṩḻidé">
              <a:extLst>
                <a:ext uri="{FF2B5EF4-FFF2-40B4-BE49-F238E27FC236}">
                  <a16:creationId xmlns="" xmlns:a16="http://schemas.microsoft.com/office/drawing/2014/main" id="{9870DA60-0005-4DD9-9E5F-8AC56888FEF2}"/>
                </a:ext>
              </a:extLst>
            </p:cNvPr>
            <p:cNvSpPr/>
            <p:nvPr/>
          </p:nvSpPr>
          <p:spPr>
            <a:xfrm>
              <a:off x="4882939" y="3730578"/>
              <a:ext cx="2413418" cy="2397622"/>
            </a:xfrm>
            <a:prstGeom prst="triangle">
              <a:avLst/>
            </a:prstGeom>
            <a:solidFill>
              <a:schemeClr val="accent1">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7" name="íṧḷídê">
              <a:extLst>
                <a:ext uri="{FF2B5EF4-FFF2-40B4-BE49-F238E27FC236}">
                  <a16:creationId xmlns="" xmlns:a16="http://schemas.microsoft.com/office/drawing/2014/main" id="{0CF11D1E-90BC-47D6-B76B-AADE962A3EA9}"/>
                </a:ext>
              </a:extLst>
            </p:cNvPr>
            <p:cNvSpPr/>
            <p:nvPr/>
          </p:nvSpPr>
          <p:spPr>
            <a:xfrm>
              <a:off x="660399" y="3995198"/>
              <a:ext cx="2413418" cy="2133001"/>
            </a:xfrm>
            <a:prstGeom prst="triangle">
              <a:avLst/>
            </a:prstGeom>
            <a:solidFill>
              <a:schemeClr val="bg1">
                <a:lumMod val="75000"/>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cxnSp>
          <p:nvCxnSpPr>
            <p:cNvPr id="8" name="直接连接符 7">
              <a:extLst>
                <a:ext uri="{FF2B5EF4-FFF2-40B4-BE49-F238E27FC236}">
                  <a16:creationId xmlns="" xmlns:a16="http://schemas.microsoft.com/office/drawing/2014/main" id="{ABA1AE84-A040-4173-9099-056B6D72E1D1}"/>
                </a:ext>
              </a:extLst>
            </p:cNvPr>
            <p:cNvCxnSpPr>
              <a:cxnSpLocks/>
              <a:stCxn id="7" idx="0"/>
              <a:endCxn id="34" idx="2"/>
            </p:cNvCxnSpPr>
            <p:nvPr/>
          </p:nvCxnSpPr>
          <p:spPr>
            <a:xfrm flipV="1">
              <a:off x="1867108" y="3125078"/>
              <a:ext cx="1" cy="870120"/>
            </a:xfrm>
            <a:prstGeom prst="line">
              <a:avLst/>
            </a:prstGeom>
            <a:ln w="127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9" name="iṧḻîḋe">
              <a:extLst>
                <a:ext uri="{FF2B5EF4-FFF2-40B4-BE49-F238E27FC236}">
                  <a16:creationId xmlns="" xmlns:a16="http://schemas.microsoft.com/office/drawing/2014/main" id="{34FD866D-C875-46BD-BA95-22E49CC3C7E2}"/>
                </a:ext>
              </a:extLst>
            </p:cNvPr>
            <p:cNvSpPr/>
            <p:nvPr/>
          </p:nvSpPr>
          <p:spPr>
            <a:xfrm>
              <a:off x="6994209" y="4821135"/>
              <a:ext cx="2413418" cy="1307065"/>
            </a:xfrm>
            <a:prstGeom prst="triangle">
              <a:avLst/>
            </a:prstGeom>
            <a:solidFill>
              <a:schemeClr val="bg1">
                <a:lumMod val="75000"/>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0" name="iSľídè">
              <a:extLst>
                <a:ext uri="{FF2B5EF4-FFF2-40B4-BE49-F238E27FC236}">
                  <a16:creationId xmlns="" xmlns:a16="http://schemas.microsoft.com/office/drawing/2014/main" id="{C74BED76-D9BA-44D4-9611-A03A10F1158F}"/>
                </a:ext>
              </a:extLst>
            </p:cNvPr>
            <p:cNvSpPr/>
            <p:nvPr/>
          </p:nvSpPr>
          <p:spPr>
            <a:xfrm>
              <a:off x="9105480" y="4963787"/>
              <a:ext cx="2413418" cy="1164413"/>
            </a:xfrm>
            <a:prstGeom prst="triangle">
              <a:avLst>
                <a:gd name="adj" fmla="val 49651"/>
              </a:avLst>
            </a:prstGeom>
            <a:solidFill>
              <a:schemeClr val="bg1">
                <a:lumMod val="75000"/>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1" name="iṥḷîḑê">
              <a:extLst>
                <a:ext uri="{FF2B5EF4-FFF2-40B4-BE49-F238E27FC236}">
                  <a16:creationId xmlns="" xmlns:a16="http://schemas.microsoft.com/office/drawing/2014/main" id="{325FDF3F-C417-404D-8510-99DAE3FC3821}"/>
                </a:ext>
              </a:extLst>
            </p:cNvPr>
            <p:cNvSpPr/>
            <p:nvPr/>
          </p:nvSpPr>
          <p:spPr>
            <a:xfrm>
              <a:off x="2771669" y="4821135"/>
              <a:ext cx="2413418" cy="1307065"/>
            </a:xfrm>
            <a:prstGeom prst="triangle">
              <a:avLst/>
            </a:prstGeom>
            <a:solidFill>
              <a:schemeClr val="bg1">
                <a:lumMod val="75000"/>
                <a:alpha val="9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a:p>
          </p:txBody>
        </p:sp>
        <p:sp>
          <p:nvSpPr>
            <p:cNvPr id="12" name="ïSḷîḋè">
              <a:extLst>
                <a:ext uri="{FF2B5EF4-FFF2-40B4-BE49-F238E27FC236}">
                  <a16:creationId xmlns="" xmlns:a16="http://schemas.microsoft.com/office/drawing/2014/main" id="{8972C29E-F821-40BD-8875-C47E82685A40}"/>
                </a:ext>
              </a:extLst>
            </p:cNvPr>
            <p:cNvSpPr/>
            <p:nvPr/>
          </p:nvSpPr>
          <p:spPr bwMode="auto">
            <a:xfrm>
              <a:off x="3731414" y="5422126"/>
              <a:ext cx="493928" cy="41740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wrap="square" lIns="91440" tIns="45720" rIns="91440" bIns="45720" anchor="ctr">
              <a:normAutofit/>
            </a:bodyPr>
            <a:lstStyle/>
            <a:p>
              <a:pPr algn="ctr"/>
              <a:endParaRPr/>
            </a:p>
          </p:txBody>
        </p:sp>
        <p:sp>
          <p:nvSpPr>
            <p:cNvPr id="13" name="îṡḻiďê">
              <a:extLst>
                <a:ext uri="{FF2B5EF4-FFF2-40B4-BE49-F238E27FC236}">
                  <a16:creationId xmlns="" xmlns:a16="http://schemas.microsoft.com/office/drawing/2014/main" id="{4762BB48-122A-49E7-ADCA-05FD0FF04A40}"/>
                </a:ext>
              </a:extLst>
            </p:cNvPr>
            <p:cNvSpPr/>
            <p:nvPr/>
          </p:nvSpPr>
          <p:spPr bwMode="auto">
            <a:xfrm>
              <a:off x="1620144" y="5422126"/>
              <a:ext cx="493928" cy="41740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wrap="square" lIns="91440" tIns="45720" rIns="91440" bIns="45720" anchor="ctr">
              <a:normAutofit/>
            </a:bodyPr>
            <a:lstStyle/>
            <a:p>
              <a:pPr algn="ctr"/>
              <a:endParaRPr/>
            </a:p>
          </p:txBody>
        </p:sp>
        <p:sp>
          <p:nvSpPr>
            <p:cNvPr id="14" name="ïšļiďé">
              <a:extLst>
                <a:ext uri="{FF2B5EF4-FFF2-40B4-BE49-F238E27FC236}">
                  <a16:creationId xmlns="" xmlns:a16="http://schemas.microsoft.com/office/drawing/2014/main" id="{F4E62B6D-F95D-4D8E-982B-B81DFF2E6069}"/>
                </a:ext>
              </a:extLst>
            </p:cNvPr>
            <p:cNvSpPr/>
            <p:nvPr/>
          </p:nvSpPr>
          <p:spPr bwMode="auto">
            <a:xfrm>
              <a:off x="10065224" y="5422126"/>
              <a:ext cx="493928" cy="41740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chemeClr val="bg1"/>
            </a:solidFill>
            <a:ln w="9525">
              <a:noFill/>
              <a:round/>
            </a:ln>
          </p:spPr>
          <p:txBody>
            <a:bodyPr wrap="square" lIns="91440" tIns="45720" rIns="91440" bIns="45720" anchor="ctr">
              <a:normAutofit/>
            </a:bodyPr>
            <a:lstStyle/>
            <a:p>
              <a:pPr algn="ctr"/>
              <a:endParaRPr/>
            </a:p>
          </p:txBody>
        </p:sp>
        <p:sp>
          <p:nvSpPr>
            <p:cNvPr id="15" name="îṧlíḋé">
              <a:extLst>
                <a:ext uri="{FF2B5EF4-FFF2-40B4-BE49-F238E27FC236}">
                  <a16:creationId xmlns="" xmlns:a16="http://schemas.microsoft.com/office/drawing/2014/main" id="{4A0E7777-CBE0-43F1-8C1A-A428A2DA3163}"/>
                </a:ext>
              </a:extLst>
            </p:cNvPr>
            <p:cNvSpPr/>
            <p:nvPr/>
          </p:nvSpPr>
          <p:spPr bwMode="auto">
            <a:xfrm>
              <a:off x="5778496" y="4922040"/>
              <a:ext cx="622304" cy="525888"/>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wrap="square" lIns="91440" tIns="45720" rIns="91440" bIns="45720" anchor="ctr">
              <a:normAutofit/>
            </a:bodyPr>
            <a:lstStyle/>
            <a:p>
              <a:pPr algn="ctr"/>
              <a:endParaRPr/>
            </a:p>
          </p:txBody>
        </p:sp>
        <p:sp>
          <p:nvSpPr>
            <p:cNvPr id="16" name="iṡľídé">
              <a:extLst>
                <a:ext uri="{FF2B5EF4-FFF2-40B4-BE49-F238E27FC236}">
                  <a16:creationId xmlns="" xmlns:a16="http://schemas.microsoft.com/office/drawing/2014/main" id="{2973527E-1DAD-4375-928F-65D5585377C8}"/>
                </a:ext>
              </a:extLst>
            </p:cNvPr>
            <p:cNvSpPr/>
            <p:nvPr/>
          </p:nvSpPr>
          <p:spPr bwMode="auto">
            <a:xfrm>
              <a:off x="7953954" y="5422126"/>
              <a:ext cx="493928" cy="417402"/>
            </a:xfrm>
            <a:custGeom>
              <a:avLst/>
              <a:gdLst>
                <a:gd name="connsiteX0" fmla="*/ 46038 w 338138"/>
                <a:gd name="connsiteY0" fmla="*/ 261938 h 285751"/>
                <a:gd name="connsiteX1" fmla="*/ 38100 w 338138"/>
                <a:gd name="connsiteY1" fmla="*/ 270670 h 285751"/>
                <a:gd name="connsiteX2" fmla="*/ 46038 w 338138"/>
                <a:gd name="connsiteY2" fmla="*/ 279402 h 285751"/>
                <a:gd name="connsiteX3" fmla="*/ 53976 w 338138"/>
                <a:gd name="connsiteY3" fmla="*/ 270670 h 285751"/>
                <a:gd name="connsiteX4" fmla="*/ 46038 w 338138"/>
                <a:gd name="connsiteY4" fmla="*/ 261938 h 285751"/>
                <a:gd name="connsiteX5" fmla="*/ 288131 w 338138"/>
                <a:gd name="connsiteY5" fmla="*/ 184150 h 285751"/>
                <a:gd name="connsiteX6" fmla="*/ 277812 w 338138"/>
                <a:gd name="connsiteY6" fmla="*/ 194469 h 285751"/>
                <a:gd name="connsiteX7" fmla="*/ 288131 w 338138"/>
                <a:gd name="connsiteY7" fmla="*/ 204788 h 285751"/>
                <a:gd name="connsiteX8" fmla="*/ 298450 w 338138"/>
                <a:gd name="connsiteY8" fmla="*/ 194469 h 285751"/>
                <a:gd name="connsiteX9" fmla="*/ 288131 w 338138"/>
                <a:gd name="connsiteY9" fmla="*/ 184150 h 285751"/>
                <a:gd name="connsiteX10" fmla="*/ 19050 w 338138"/>
                <a:gd name="connsiteY10" fmla="*/ 165100 h 285751"/>
                <a:gd name="connsiteX11" fmla="*/ 19050 w 338138"/>
                <a:gd name="connsiteY11" fmla="*/ 242888 h 285751"/>
                <a:gd name="connsiteX12" fmla="*/ 73025 w 338138"/>
                <a:gd name="connsiteY12" fmla="*/ 242888 h 285751"/>
                <a:gd name="connsiteX13" fmla="*/ 73025 w 338138"/>
                <a:gd name="connsiteY13" fmla="*/ 165100 h 285751"/>
                <a:gd name="connsiteX14" fmla="*/ 12010 w 338138"/>
                <a:gd name="connsiteY14" fmla="*/ 141288 h 285751"/>
                <a:gd name="connsiteX15" fmla="*/ 81400 w 338138"/>
                <a:gd name="connsiteY15" fmla="*/ 141288 h 285751"/>
                <a:gd name="connsiteX16" fmla="*/ 92075 w 338138"/>
                <a:gd name="connsiteY16" fmla="*/ 153107 h 285751"/>
                <a:gd name="connsiteX17" fmla="*/ 92075 w 338138"/>
                <a:gd name="connsiteY17" fmla="*/ 273932 h 285751"/>
                <a:gd name="connsiteX18" fmla="*/ 81400 w 338138"/>
                <a:gd name="connsiteY18" fmla="*/ 285751 h 285751"/>
                <a:gd name="connsiteX19" fmla="*/ 12010 w 338138"/>
                <a:gd name="connsiteY19" fmla="*/ 285751 h 285751"/>
                <a:gd name="connsiteX20" fmla="*/ 0 w 338138"/>
                <a:gd name="connsiteY20" fmla="*/ 273932 h 285751"/>
                <a:gd name="connsiteX21" fmla="*/ 0 w 338138"/>
                <a:gd name="connsiteY21" fmla="*/ 153107 h 285751"/>
                <a:gd name="connsiteX22" fmla="*/ 12010 w 338138"/>
                <a:gd name="connsiteY22" fmla="*/ 141288 h 285751"/>
                <a:gd name="connsiteX23" fmla="*/ 55002 w 338138"/>
                <a:gd name="connsiteY23" fmla="*/ 82550 h 285751"/>
                <a:gd name="connsiteX24" fmla="*/ 175185 w 338138"/>
                <a:gd name="connsiteY24" fmla="*/ 82550 h 285751"/>
                <a:gd name="connsiteX25" fmla="*/ 193675 w 338138"/>
                <a:gd name="connsiteY25" fmla="*/ 99703 h 285751"/>
                <a:gd name="connsiteX26" fmla="*/ 193675 w 338138"/>
                <a:gd name="connsiteY26" fmla="*/ 268597 h 285751"/>
                <a:gd name="connsiteX27" fmla="*/ 175185 w 338138"/>
                <a:gd name="connsiteY27" fmla="*/ 285750 h 285751"/>
                <a:gd name="connsiteX28" fmla="*/ 107830 w 338138"/>
                <a:gd name="connsiteY28" fmla="*/ 285750 h 285751"/>
                <a:gd name="connsiteX29" fmla="*/ 109151 w 338138"/>
                <a:gd name="connsiteY29" fmla="*/ 276514 h 285751"/>
                <a:gd name="connsiteX30" fmla="*/ 109151 w 338138"/>
                <a:gd name="connsiteY30" fmla="*/ 273875 h 285751"/>
                <a:gd name="connsiteX31" fmla="*/ 115754 w 338138"/>
                <a:gd name="connsiteY31" fmla="*/ 275194 h 285751"/>
                <a:gd name="connsiteX32" fmla="*/ 124999 w 338138"/>
                <a:gd name="connsiteY32" fmla="*/ 264639 h 285751"/>
                <a:gd name="connsiteX33" fmla="*/ 115754 w 338138"/>
                <a:gd name="connsiteY33" fmla="*/ 254083 h 285751"/>
                <a:gd name="connsiteX34" fmla="*/ 109151 w 338138"/>
                <a:gd name="connsiteY34" fmla="*/ 256722 h 285751"/>
                <a:gd name="connsiteX35" fmla="*/ 109151 w 338138"/>
                <a:gd name="connsiteY35" fmla="*/ 235610 h 285751"/>
                <a:gd name="connsiteX36" fmla="*/ 168582 w 338138"/>
                <a:gd name="connsiteY36" fmla="*/ 235610 h 285751"/>
                <a:gd name="connsiteX37" fmla="*/ 168582 w 338138"/>
                <a:gd name="connsiteY37" fmla="*/ 110259 h 285751"/>
                <a:gd name="connsiteX38" fmla="*/ 61606 w 338138"/>
                <a:gd name="connsiteY38" fmla="*/ 110259 h 285751"/>
                <a:gd name="connsiteX39" fmla="*/ 61606 w 338138"/>
                <a:gd name="connsiteY39" fmla="*/ 126093 h 285751"/>
                <a:gd name="connsiteX40" fmla="*/ 36512 w 338138"/>
                <a:gd name="connsiteY40" fmla="*/ 126093 h 285751"/>
                <a:gd name="connsiteX41" fmla="*/ 36512 w 338138"/>
                <a:gd name="connsiteY41" fmla="*/ 99703 h 285751"/>
                <a:gd name="connsiteX42" fmla="*/ 55002 w 338138"/>
                <a:gd name="connsiteY42" fmla="*/ 82550 h 285751"/>
                <a:gd name="connsiteX43" fmla="*/ 102729 w 338138"/>
                <a:gd name="connsiteY43" fmla="*/ 0 h 285751"/>
                <a:gd name="connsiteX44" fmla="*/ 305260 w 338138"/>
                <a:gd name="connsiteY44" fmla="*/ 0 h 285751"/>
                <a:gd name="connsiteX45" fmla="*/ 338138 w 338138"/>
                <a:gd name="connsiteY45" fmla="*/ 34237 h 285751"/>
                <a:gd name="connsiteX46" fmla="*/ 338138 w 338138"/>
                <a:gd name="connsiteY46" fmla="*/ 188306 h 285751"/>
                <a:gd name="connsiteX47" fmla="*/ 305260 w 338138"/>
                <a:gd name="connsiteY47" fmla="*/ 221226 h 285751"/>
                <a:gd name="connsiteX48" fmla="*/ 234242 w 338138"/>
                <a:gd name="connsiteY48" fmla="*/ 221226 h 285751"/>
                <a:gd name="connsiteX49" fmla="*/ 234242 w 338138"/>
                <a:gd name="connsiteY49" fmla="*/ 243612 h 285751"/>
                <a:gd name="connsiteX50" fmla="*/ 265806 w 338138"/>
                <a:gd name="connsiteY50" fmla="*/ 243612 h 285751"/>
                <a:gd name="connsiteX51" fmla="*/ 277642 w 338138"/>
                <a:gd name="connsiteY51" fmla="*/ 256780 h 285751"/>
                <a:gd name="connsiteX52" fmla="*/ 277642 w 338138"/>
                <a:gd name="connsiteY52" fmla="*/ 272582 h 285751"/>
                <a:gd name="connsiteX53" fmla="*/ 265806 w 338138"/>
                <a:gd name="connsiteY53" fmla="*/ 285750 h 285751"/>
                <a:gd name="connsiteX54" fmla="*/ 205309 w 338138"/>
                <a:gd name="connsiteY54" fmla="*/ 285750 h 285751"/>
                <a:gd name="connsiteX55" fmla="*/ 210570 w 338138"/>
                <a:gd name="connsiteY55" fmla="*/ 269948 h 285751"/>
                <a:gd name="connsiteX56" fmla="*/ 210570 w 338138"/>
                <a:gd name="connsiteY56" fmla="*/ 213325 h 285751"/>
                <a:gd name="connsiteX57" fmla="*/ 210570 w 338138"/>
                <a:gd name="connsiteY57" fmla="*/ 172504 h 285751"/>
                <a:gd name="connsiteX58" fmla="*/ 296054 w 338138"/>
                <a:gd name="connsiteY58" fmla="*/ 172504 h 285751"/>
                <a:gd name="connsiteX59" fmla="*/ 309205 w 338138"/>
                <a:gd name="connsiteY59" fmla="*/ 159335 h 285751"/>
                <a:gd name="connsiteX60" fmla="*/ 309205 w 338138"/>
                <a:gd name="connsiteY60" fmla="*/ 39504 h 285751"/>
                <a:gd name="connsiteX61" fmla="*/ 296054 w 338138"/>
                <a:gd name="connsiteY61" fmla="*/ 27653 h 285751"/>
                <a:gd name="connsiteX62" fmla="*/ 110620 w 338138"/>
                <a:gd name="connsiteY62" fmla="*/ 27653 h 285751"/>
                <a:gd name="connsiteX63" fmla="*/ 98783 w 338138"/>
                <a:gd name="connsiteY63" fmla="*/ 39504 h 285751"/>
                <a:gd name="connsiteX64" fmla="*/ 98783 w 338138"/>
                <a:gd name="connsiteY64" fmla="*/ 65841 h 285751"/>
                <a:gd name="connsiteX65" fmla="*/ 69850 w 338138"/>
                <a:gd name="connsiteY65" fmla="*/ 65841 h 285751"/>
                <a:gd name="connsiteX66" fmla="*/ 69850 w 338138"/>
                <a:gd name="connsiteY66" fmla="*/ 34237 h 285751"/>
                <a:gd name="connsiteX67" fmla="*/ 102729 w 338138"/>
                <a:gd name="connsiteY67" fmla="*/ 0 h 285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338138" h="285751">
                  <a:moveTo>
                    <a:pt x="46038" y="261938"/>
                  </a:moveTo>
                  <a:cubicBezTo>
                    <a:pt x="41654" y="261938"/>
                    <a:pt x="38100" y="265847"/>
                    <a:pt x="38100" y="270670"/>
                  </a:cubicBezTo>
                  <a:cubicBezTo>
                    <a:pt x="38100" y="275493"/>
                    <a:pt x="41654" y="279402"/>
                    <a:pt x="46038" y="279402"/>
                  </a:cubicBezTo>
                  <a:cubicBezTo>
                    <a:pt x="50422" y="279402"/>
                    <a:pt x="53976" y="275493"/>
                    <a:pt x="53976" y="270670"/>
                  </a:cubicBezTo>
                  <a:cubicBezTo>
                    <a:pt x="53976" y="265847"/>
                    <a:pt x="50422" y="261938"/>
                    <a:pt x="46038" y="261938"/>
                  </a:cubicBezTo>
                  <a:close/>
                  <a:moveTo>
                    <a:pt x="288131" y="184150"/>
                  </a:moveTo>
                  <a:cubicBezTo>
                    <a:pt x="282432" y="184150"/>
                    <a:pt x="277812" y="188770"/>
                    <a:pt x="277812" y="194469"/>
                  </a:cubicBezTo>
                  <a:cubicBezTo>
                    <a:pt x="277812" y="200168"/>
                    <a:pt x="282432" y="204788"/>
                    <a:pt x="288131" y="204788"/>
                  </a:cubicBezTo>
                  <a:cubicBezTo>
                    <a:pt x="293830" y="204788"/>
                    <a:pt x="298450" y="200168"/>
                    <a:pt x="298450" y="194469"/>
                  </a:cubicBezTo>
                  <a:cubicBezTo>
                    <a:pt x="298450" y="188770"/>
                    <a:pt x="293830" y="184150"/>
                    <a:pt x="288131" y="184150"/>
                  </a:cubicBezTo>
                  <a:close/>
                  <a:moveTo>
                    <a:pt x="19050" y="165100"/>
                  </a:moveTo>
                  <a:lnTo>
                    <a:pt x="19050" y="242888"/>
                  </a:lnTo>
                  <a:lnTo>
                    <a:pt x="73025" y="242888"/>
                  </a:lnTo>
                  <a:lnTo>
                    <a:pt x="73025" y="165100"/>
                  </a:lnTo>
                  <a:close/>
                  <a:moveTo>
                    <a:pt x="12010" y="141288"/>
                  </a:moveTo>
                  <a:cubicBezTo>
                    <a:pt x="12010" y="141288"/>
                    <a:pt x="12010" y="141288"/>
                    <a:pt x="81400" y="141288"/>
                  </a:cubicBezTo>
                  <a:cubicBezTo>
                    <a:pt x="86738" y="141288"/>
                    <a:pt x="92075" y="146541"/>
                    <a:pt x="92075" y="153107"/>
                  </a:cubicBezTo>
                  <a:cubicBezTo>
                    <a:pt x="92075" y="153107"/>
                    <a:pt x="92075" y="153107"/>
                    <a:pt x="92075" y="273932"/>
                  </a:cubicBezTo>
                  <a:cubicBezTo>
                    <a:pt x="92075" y="280498"/>
                    <a:pt x="86738" y="285751"/>
                    <a:pt x="81400" y="285751"/>
                  </a:cubicBezTo>
                  <a:cubicBezTo>
                    <a:pt x="81400" y="285751"/>
                    <a:pt x="81400" y="285751"/>
                    <a:pt x="12010" y="285751"/>
                  </a:cubicBezTo>
                  <a:cubicBezTo>
                    <a:pt x="5337" y="285751"/>
                    <a:pt x="0" y="280498"/>
                    <a:pt x="0" y="273932"/>
                  </a:cubicBezTo>
                  <a:cubicBezTo>
                    <a:pt x="0" y="273932"/>
                    <a:pt x="0" y="273932"/>
                    <a:pt x="0" y="153107"/>
                  </a:cubicBezTo>
                  <a:cubicBezTo>
                    <a:pt x="0" y="146541"/>
                    <a:pt x="5337" y="141288"/>
                    <a:pt x="12010" y="141288"/>
                  </a:cubicBezTo>
                  <a:close/>
                  <a:moveTo>
                    <a:pt x="55002" y="82550"/>
                  </a:moveTo>
                  <a:cubicBezTo>
                    <a:pt x="55002" y="82550"/>
                    <a:pt x="55002" y="82550"/>
                    <a:pt x="175185" y="82550"/>
                  </a:cubicBezTo>
                  <a:cubicBezTo>
                    <a:pt x="185751" y="82550"/>
                    <a:pt x="193675" y="90467"/>
                    <a:pt x="193675" y="99703"/>
                  </a:cubicBezTo>
                  <a:cubicBezTo>
                    <a:pt x="193675" y="99703"/>
                    <a:pt x="193675" y="99703"/>
                    <a:pt x="193675" y="268597"/>
                  </a:cubicBezTo>
                  <a:cubicBezTo>
                    <a:pt x="193675" y="277833"/>
                    <a:pt x="185751" y="285750"/>
                    <a:pt x="175185" y="285750"/>
                  </a:cubicBezTo>
                  <a:cubicBezTo>
                    <a:pt x="175185" y="285750"/>
                    <a:pt x="175185" y="285750"/>
                    <a:pt x="107830" y="285750"/>
                  </a:cubicBezTo>
                  <a:cubicBezTo>
                    <a:pt x="109151" y="283111"/>
                    <a:pt x="109151" y="280472"/>
                    <a:pt x="109151" y="276514"/>
                  </a:cubicBezTo>
                  <a:cubicBezTo>
                    <a:pt x="109151" y="276514"/>
                    <a:pt x="109151" y="276514"/>
                    <a:pt x="109151" y="273875"/>
                  </a:cubicBezTo>
                  <a:cubicBezTo>
                    <a:pt x="110471" y="273875"/>
                    <a:pt x="113113" y="275194"/>
                    <a:pt x="115754" y="275194"/>
                  </a:cubicBezTo>
                  <a:cubicBezTo>
                    <a:pt x="121037" y="275194"/>
                    <a:pt x="124999" y="271236"/>
                    <a:pt x="124999" y="264639"/>
                  </a:cubicBezTo>
                  <a:cubicBezTo>
                    <a:pt x="124999" y="259361"/>
                    <a:pt x="121037" y="254083"/>
                    <a:pt x="115754" y="254083"/>
                  </a:cubicBezTo>
                  <a:cubicBezTo>
                    <a:pt x="113113" y="254083"/>
                    <a:pt x="110471" y="255402"/>
                    <a:pt x="109151" y="256722"/>
                  </a:cubicBezTo>
                  <a:cubicBezTo>
                    <a:pt x="109151" y="256722"/>
                    <a:pt x="109151" y="256722"/>
                    <a:pt x="109151" y="235610"/>
                  </a:cubicBezTo>
                  <a:cubicBezTo>
                    <a:pt x="109151" y="235610"/>
                    <a:pt x="109151" y="235610"/>
                    <a:pt x="168582" y="235610"/>
                  </a:cubicBezTo>
                  <a:cubicBezTo>
                    <a:pt x="168582" y="235610"/>
                    <a:pt x="168582" y="235610"/>
                    <a:pt x="168582" y="110259"/>
                  </a:cubicBezTo>
                  <a:cubicBezTo>
                    <a:pt x="168582" y="110259"/>
                    <a:pt x="168582" y="110259"/>
                    <a:pt x="61606" y="110259"/>
                  </a:cubicBezTo>
                  <a:cubicBezTo>
                    <a:pt x="61606" y="110259"/>
                    <a:pt x="61606" y="110259"/>
                    <a:pt x="61606" y="126093"/>
                  </a:cubicBezTo>
                  <a:cubicBezTo>
                    <a:pt x="61606" y="126093"/>
                    <a:pt x="61606" y="126093"/>
                    <a:pt x="36512" y="126093"/>
                  </a:cubicBezTo>
                  <a:cubicBezTo>
                    <a:pt x="36512" y="126093"/>
                    <a:pt x="36512" y="126093"/>
                    <a:pt x="36512" y="99703"/>
                  </a:cubicBezTo>
                  <a:cubicBezTo>
                    <a:pt x="36512" y="90467"/>
                    <a:pt x="45757" y="82550"/>
                    <a:pt x="55002" y="82550"/>
                  </a:cubicBezTo>
                  <a:close/>
                  <a:moveTo>
                    <a:pt x="102729" y="0"/>
                  </a:moveTo>
                  <a:cubicBezTo>
                    <a:pt x="102729" y="0"/>
                    <a:pt x="102729" y="0"/>
                    <a:pt x="305260" y="0"/>
                  </a:cubicBezTo>
                  <a:cubicBezTo>
                    <a:pt x="323672" y="0"/>
                    <a:pt x="338138" y="15802"/>
                    <a:pt x="338138" y="34237"/>
                  </a:cubicBezTo>
                  <a:cubicBezTo>
                    <a:pt x="338138" y="34237"/>
                    <a:pt x="338138" y="34237"/>
                    <a:pt x="338138" y="188306"/>
                  </a:cubicBezTo>
                  <a:cubicBezTo>
                    <a:pt x="338138" y="206741"/>
                    <a:pt x="323672" y="221226"/>
                    <a:pt x="305260" y="221226"/>
                  </a:cubicBezTo>
                  <a:cubicBezTo>
                    <a:pt x="305260" y="221226"/>
                    <a:pt x="305260" y="221226"/>
                    <a:pt x="234242" y="221226"/>
                  </a:cubicBezTo>
                  <a:cubicBezTo>
                    <a:pt x="234242" y="221226"/>
                    <a:pt x="234242" y="221226"/>
                    <a:pt x="234242" y="243612"/>
                  </a:cubicBezTo>
                  <a:cubicBezTo>
                    <a:pt x="234242" y="243612"/>
                    <a:pt x="234242" y="243612"/>
                    <a:pt x="265806" y="243612"/>
                  </a:cubicBezTo>
                  <a:cubicBezTo>
                    <a:pt x="272381" y="243612"/>
                    <a:pt x="277642" y="250196"/>
                    <a:pt x="277642" y="256780"/>
                  </a:cubicBezTo>
                  <a:cubicBezTo>
                    <a:pt x="277642" y="256780"/>
                    <a:pt x="277642" y="256780"/>
                    <a:pt x="277642" y="272582"/>
                  </a:cubicBezTo>
                  <a:cubicBezTo>
                    <a:pt x="277642" y="280483"/>
                    <a:pt x="272381" y="285750"/>
                    <a:pt x="265806" y="285750"/>
                  </a:cubicBezTo>
                  <a:cubicBezTo>
                    <a:pt x="265806" y="285750"/>
                    <a:pt x="265806" y="285750"/>
                    <a:pt x="205309" y="285750"/>
                  </a:cubicBezTo>
                  <a:cubicBezTo>
                    <a:pt x="207940" y="280483"/>
                    <a:pt x="209255" y="275216"/>
                    <a:pt x="210570" y="269948"/>
                  </a:cubicBezTo>
                  <a:cubicBezTo>
                    <a:pt x="210570" y="268632"/>
                    <a:pt x="210570" y="213325"/>
                    <a:pt x="210570" y="213325"/>
                  </a:cubicBezTo>
                  <a:cubicBezTo>
                    <a:pt x="210570" y="213325"/>
                    <a:pt x="210570" y="213325"/>
                    <a:pt x="210570" y="172504"/>
                  </a:cubicBezTo>
                  <a:cubicBezTo>
                    <a:pt x="210570" y="172504"/>
                    <a:pt x="210570" y="172504"/>
                    <a:pt x="296054" y="172504"/>
                  </a:cubicBezTo>
                  <a:cubicBezTo>
                    <a:pt x="303945" y="172504"/>
                    <a:pt x="309205" y="165920"/>
                    <a:pt x="309205" y="159335"/>
                  </a:cubicBezTo>
                  <a:cubicBezTo>
                    <a:pt x="309205" y="159335"/>
                    <a:pt x="309205" y="159335"/>
                    <a:pt x="309205" y="39504"/>
                  </a:cubicBezTo>
                  <a:cubicBezTo>
                    <a:pt x="309205" y="32920"/>
                    <a:pt x="303945" y="27653"/>
                    <a:pt x="296054" y="27653"/>
                  </a:cubicBezTo>
                  <a:cubicBezTo>
                    <a:pt x="296054" y="27653"/>
                    <a:pt x="296054" y="27653"/>
                    <a:pt x="110620" y="27653"/>
                  </a:cubicBezTo>
                  <a:cubicBezTo>
                    <a:pt x="104044" y="27653"/>
                    <a:pt x="98783" y="32920"/>
                    <a:pt x="98783" y="39504"/>
                  </a:cubicBezTo>
                  <a:cubicBezTo>
                    <a:pt x="98783" y="39504"/>
                    <a:pt x="98783" y="39504"/>
                    <a:pt x="98783" y="65841"/>
                  </a:cubicBezTo>
                  <a:cubicBezTo>
                    <a:pt x="98783" y="65841"/>
                    <a:pt x="98783" y="65841"/>
                    <a:pt x="69850" y="65841"/>
                  </a:cubicBezTo>
                  <a:cubicBezTo>
                    <a:pt x="69850" y="65841"/>
                    <a:pt x="69850" y="65841"/>
                    <a:pt x="69850" y="34237"/>
                  </a:cubicBezTo>
                  <a:cubicBezTo>
                    <a:pt x="69850" y="15802"/>
                    <a:pt x="84317" y="0"/>
                    <a:pt x="102729" y="0"/>
                  </a:cubicBezTo>
                  <a:close/>
                </a:path>
              </a:pathLst>
            </a:custGeom>
            <a:solidFill>
              <a:srgbClr val="FFFFFF"/>
            </a:solidFill>
            <a:ln>
              <a:noFill/>
            </a:ln>
          </p:spPr>
          <p:txBody>
            <a:bodyPr wrap="square" lIns="91440" tIns="45720" rIns="91440" bIns="45720" anchor="ctr">
              <a:normAutofit/>
            </a:bodyPr>
            <a:lstStyle/>
            <a:p>
              <a:pPr algn="ctr"/>
              <a:endParaRPr/>
            </a:p>
          </p:txBody>
        </p:sp>
        <p:grpSp>
          <p:nvGrpSpPr>
            <p:cNvPr id="17" name="iš1îḓé">
              <a:extLst>
                <a:ext uri="{FF2B5EF4-FFF2-40B4-BE49-F238E27FC236}">
                  <a16:creationId xmlns="" xmlns:a16="http://schemas.microsoft.com/office/drawing/2014/main" id="{49E36897-E577-4AC1-88D0-C47B63BF6CEE}"/>
                </a:ext>
              </a:extLst>
            </p:cNvPr>
            <p:cNvGrpSpPr/>
            <p:nvPr/>
          </p:nvGrpSpPr>
          <p:grpSpPr>
            <a:xfrm>
              <a:off x="993774" y="2109757"/>
              <a:ext cx="1746668" cy="1015321"/>
              <a:chOff x="944738" y="3986692"/>
              <a:chExt cx="1102550" cy="1015321"/>
            </a:xfrm>
          </p:grpSpPr>
          <p:sp>
            <p:nvSpPr>
              <p:cNvPr id="34" name="ïŝ1iḑê">
                <a:extLst>
                  <a:ext uri="{FF2B5EF4-FFF2-40B4-BE49-F238E27FC236}">
                    <a16:creationId xmlns="" xmlns:a16="http://schemas.microsoft.com/office/drawing/2014/main" id="{5A374961-DA3D-425B-BE3F-CE2B77E2914D}"/>
                  </a:ext>
                </a:extLst>
              </p:cNvPr>
              <p:cNvSpPr/>
              <p:nvPr/>
            </p:nvSpPr>
            <p:spPr bwMode="auto">
              <a:xfrm>
                <a:off x="944739" y="4374290"/>
                <a:ext cx="1102549" cy="62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t>Supporting text here. </a:t>
                </a:r>
              </a:p>
              <a:p>
                <a:pPr algn="ctr">
                  <a:lnSpc>
                    <a:spcPct val="120000"/>
                  </a:lnSpc>
                </a:pPr>
                <a:r>
                  <a:rPr lang="en-US" altLang="zh-CN" sz="1100" dirty="0"/>
                  <a:t>……</a:t>
                </a:r>
              </a:p>
            </p:txBody>
          </p:sp>
          <p:sp>
            <p:nvSpPr>
              <p:cNvPr id="35" name="iṥľîďê">
                <a:extLst>
                  <a:ext uri="{FF2B5EF4-FFF2-40B4-BE49-F238E27FC236}">
                    <a16:creationId xmlns="" xmlns:a16="http://schemas.microsoft.com/office/drawing/2014/main" id="{32D851A5-107F-4325-9B16-D3697468B6EB}"/>
                  </a:ext>
                </a:extLst>
              </p:cNvPr>
              <p:cNvSpPr txBox="1"/>
              <p:nvPr/>
            </p:nvSpPr>
            <p:spPr bwMode="auto">
              <a:xfrm>
                <a:off x="944738" y="3986692"/>
                <a:ext cx="110254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grpSp>
        <p:grpSp>
          <p:nvGrpSpPr>
            <p:cNvPr id="18" name="îS1ïḑé">
              <a:extLst>
                <a:ext uri="{FF2B5EF4-FFF2-40B4-BE49-F238E27FC236}">
                  <a16:creationId xmlns="" xmlns:a16="http://schemas.microsoft.com/office/drawing/2014/main" id="{B8C7ACA5-4DE7-49AD-9044-2E0EC7EE0912}"/>
                </a:ext>
              </a:extLst>
            </p:cNvPr>
            <p:cNvGrpSpPr/>
            <p:nvPr/>
          </p:nvGrpSpPr>
          <p:grpSpPr>
            <a:xfrm>
              <a:off x="3105044" y="3390428"/>
              <a:ext cx="1746668" cy="1015321"/>
              <a:chOff x="902408" y="3986692"/>
              <a:chExt cx="1102550" cy="1015321"/>
            </a:xfrm>
          </p:grpSpPr>
          <p:sp>
            <p:nvSpPr>
              <p:cNvPr id="32" name="ís1íḍe">
                <a:extLst>
                  <a:ext uri="{FF2B5EF4-FFF2-40B4-BE49-F238E27FC236}">
                    <a16:creationId xmlns="" xmlns:a16="http://schemas.microsoft.com/office/drawing/2014/main" id="{8273B28C-88A6-4B11-BFB6-F4FFA2239F55}"/>
                  </a:ext>
                </a:extLst>
              </p:cNvPr>
              <p:cNvSpPr/>
              <p:nvPr/>
            </p:nvSpPr>
            <p:spPr bwMode="auto">
              <a:xfrm>
                <a:off x="902409" y="4374290"/>
                <a:ext cx="1102549" cy="62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t>Supporting text here. </a:t>
                </a:r>
              </a:p>
              <a:p>
                <a:pPr algn="ctr">
                  <a:lnSpc>
                    <a:spcPct val="120000"/>
                  </a:lnSpc>
                </a:pPr>
                <a:r>
                  <a:rPr lang="en-US" altLang="zh-CN" sz="1100" dirty="0"/>
                  <a:t>……</a:t>
                </a:r>
              </a:p>
            </p:txBody>
          </p:sp>
          <p:sp>
            <p:nvSpPr>
              <p:cNvPr id="33" name="ïşḷidê">
                <a:extLst>
                  <a:ext uri="{FF2B5EF4-FFF2-40B4-BE49-F238E27FC236}">
                    <a16:creationId xmlns="" xmlns:a16="http://schemas.microsoft.com/office/drawing/2014/main" id="{678D2944-7B84-4ECF-B3C2-A08E9E05669C}"/>
                  </a:ext>
                </a:extLst>
              </p:cNvPr>
              <p:cNvSpPr txBox="1"/>
              <p:nvPr/>
            </p:nvSpPr>
            <p:spPr bwMode="auto">
              <a:xfrm>
                <a:off x="902408" y="3986692"/>
                <a:ext cx="110254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grpSp>
        <p:grpSp>
          <p:nvGrpSpPr>
            <p:cNvPr id="19" name="ïśḻídê">
              <a:extLst>
                <a:ext uri="{FF2B5EF4-FFF2-40B4-BE49-F238E27FC236}">
                  <a16:creationId xmlns="" xmlns:a16="http://schemas.microsoft.com/office/drawing/2014/main" id="{327C5235-C7FB-4B74-9E5E-08BC914434C6}"/>
                </a:ext>
              </a:extLst>
            </p:cNvPr>
            <p:cNvGrpSpPr/>
            <p:nvPr/>
          </p:nvGrpSpPr>
          <p:grpSpPr>
            <a:xfrm>
              <a:off x="5216314" y="1130300"/>
              <a:ext cx="1746668" cy="1015321"/>
              <a:chOff x="902408" y="3986692"/>
              <a:chExt cx="1102550" cy="1015321"/>
            </a:xfrm>
          </p:grpSpPr>
          <p:sp>
            <p:nvSpPr>
              <p:cNvPr id="30" name="îṡḻiḍê">
                <a:extLst>
                  <a:ext uri="{FF2B5EF4-FFF2-40B4-BE49-F238E27FC236}">
                    <a16:creationId xmlns="" xmlns:a16="http://schemas.microsoft.com/office/drawing/2014/main" id="{6C8E9613-38B1-4EAD-A4CF-163CECE34D58}"/>
                  </a:ext>
                </a:extLst>
              </p:cNvPr>
              <p:cNvSpPr/>
              <p:nvPr/>
            </p:nvSpPr>
            <p:spPr bwMode="auto">
              <a:xfrm>
                <a:off x="902409" y="4374290"/>
                <a:ext cx="1102549" cy="62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t>Supporting text here. </a:t>
                </a:r>
              </a:p>
              <a:p>
                <a:pPr algn="ctr">
                  <a:lnSpc>
                    <a:spcPct val="120000"/>
                  </a:lnSpc>
                </a:pPr>
                <a:r>
                  <a:rPr lang="en-US" altLang="zh-CN" sz="1100" dirty="0"/>
                  <a:t>……</a:t>
                </a:r>
              </a:p>
            </p:txBody>
          </p:sp>
          <p:sp>
            <p:nvSpPr>
              <p:cNvPr id="31" name="ïślíde">
                <a:extLst>
                  <a:ext uri="{FF2B5EF4-FFF2-40B4-BE49-F238E27FC236}">
                    <a16:creationId xmlns="" xmlns:a16="http://schemas.microsoft.com/office/drawing/2014/main" id="{E9C4688C-2B43-498F-93E5-375A1F089BCF}"/>
                  </a:ext>
                </a:extLst>
              </p:cNvPr>
              <p:cNvSpPr txBox="1"/>
              <p:nvPr/>
            </p:nvSpPr>
            <p:spPr bwMode="auto">
              <a:xfrm>
                <a:off x="902408" y="3986692"/>
                <a:ext cx="110254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grpSp>
        <p:grpSp>
          <p:nvGrpSpPr>
            <p:cNvPr id="20" name="i$lïḓé">
              <a:extLst>
                <a:ext uri="{FF2B5EF4-FFF2-40B4-BE49-F238E27FC236}">
                  <a16:creationId xmlns="" xmlns:a16="http://schemas.microsoft.com/office/drawing/2014/main" id="{3AD96D91-80D1-44CC-B13A-D7D9C482A03E}"/>
                </a:ext>
              </a:extLst>
            </p:cNvPr>
            <p:cNvGrpSpPr/>
            <p:nvPr/>
          </p:nvGrpSpPr>
          <p:grpSpPr>
            <a:xfrm>
              <a:off x="7327584" y="2903696"/>
              <a:ext cx="1746668" cy="1015321"/>
              <a:chOff x="902408" y="3986692"/>
              <a:chExt cx="1102550" cy="1015321"/>
            </a:xfrm>
          </p:grpSpPr>
          <p:sp>
            <p:nvSpPr>
              <p:cNvPr id="28" name="ïšlîdè">
                <a:extLst>
                  <a:ext uri="{FF2B5EF4-FFF2-40B4-BE49-F238E27FC236}">
                    <a16:creationId xmlns="" xmlns:a16="http://schemas.microsoft.com/office/drawing/2014/main" id="{93F9B6C7-4436-46E5-AF9B-0A08354D1DD7}"/>
                  </a:ext>
                </a:extLst>
              </p:cNvPr>
              <p:cNvSpPr/>
              <p:nvPr/>
            </p:nvSpPr>
            <p:spPr bwMode="auto">
              <a:xfrm>
                <a:off x="902409" y="4374290"/>
                <a:ext cx="1102549" cy="62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t>Supporting text here. </a:t>
                </a:r>
              </a:p>
              <a:p>
                <a:pPr algn="ctr">
                  <a:lnSpc>
                    <a:spcPct val="120000"/>
                  </a:lnSpc>
                </a:pPr>
                <a:r>
                  <a:rPr lang="en-US" altLang="zh-CN" sz="1100" dirty="0"/>
                  <a:t>……</a:t>
                </a:r>
              </a:p>
            </p:txBody>
          </p:sp>
          <p:sp>
            <p:nvSpPr>
              <p:cNvPr id="29" name="isḻíde">
                <a:extLst>
                  <a:ext uri="{FF2B5EF4-FFF2-40B4-BE49-F238E27FC236}">
                    <a16:creationId xmlns="" xmlns:a16="http://schemas.microsoft.com/office/drawing/2014/main" id="{B031A7A5-0301-460E-9D66-C45F8F636DEF}"/>
                  </a:ext>
                </a:extLst>
              </p:cNvPr>
              <p:cNvSpPr txBox="1"/>
              <p:nvPr/>
            </p:nvSpPr>
            <p:spPr bwMode="auto">
              <a:xfrm>
                <a:off x="902408" y="3986692"/>
                <a:ext cx="110254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grpSp>
        <p:grpSp>
          <p:nvGrpSpPr>
            <p:cNvPr id="21" name="iṣḷiḍè">
              <a:extLst>
                <a:ext uri="{FF2B5EF4-FFF2-40B4-BE49-F238E27FC236}">
                  <a16:creationId xmlns="" xmlns:a16="http://schemas.microsoft.com/office/drawing/2014/main" id="{752189E4-A49A-40F8-8F28-6B0ECD3B738F}"/>
                </a:ext>
              </a:extLst>
            </p:cNvPr>
            <p:cNvGrpSpPr/>
            <p:nvPr/>
          </p:nvGrpSpPr>
          <p:grpSpPr>
            <a:xfrm>
              <a:off x="9438855" y="3584226"/>
              <a:ext cx="1746668" cy="1015321"/>
              <a:chOff x="902408" y="3986692"/>
              <a:chExt cx="1102550" cy="1015321"/>
            </a:xfrm>
          </p:grpSpPr>
          <p:sp>
            <p:nvSpPr>
              <p:cNvPr id="26" name="íṧḻiḑe">
                <a:extLst>
                  <a:ext uri="{FF2B5EF4-FFF2-40B4-BE49-F238E27FC236}">
                    <a16:creationId xmlns="" xmlns:a16="http://schemas.microsoft.com/office/drawing/2014/main" id="{6FDD5FE1-30A6-4305-81FD-A885D4277763}"/>
                  </a:ext>
                </a:extLst>
              </p:cNvPr>
              <p:cNvSpPr/>
              <p:nvPr/>
            </p:nvSpPr>
            <p:spPr bwMode="auto">
              <a:xfrm>
                <a:off x="902409" y="4374290"/>
                <a:ext cx="1102549" cy="627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50000"/>
                  </a:lnSpc>
                  <a:spcBef>
                    <a:spcPct val="0"/>
                  </a:spcBef>
                </a:pPr>
                <a:r>
                  <a:rPr lang="en-US" altLang="zh-CN" sz="1100" dirty="0"/>
                  <a:t>Supporting text here. </a:t>
                </a:r>
              </a:p>
              <a:p>
                <a:pPr algn="ctr">
                  <a:lnSpc>
                    <a:spcPct val="120000"/>
                  </a:lnSpc>
                </a:pPr>
                <a:r>
                  <a:rPr lang="en-US" altLang="zh-CN" sz="1100" dirty="0"/>
                  <a:t>……</a:t>
                </a:r>
              </a:p>
            </p:txBody>
          </p:sp>
          <p:sp>
            <p:nvSpPr>
              <p:cNvPr id="27" name="ïṧḷíḍe">
                <a:extLst>
                  <a:ext uri="{FF2B5EF4-FFF2-40B4-BE49-F238E27FC236}">
                    <a16:creationId xmlns="" xmlns:a16="http://schemas.microsoft.com/office/drawing/2014/main" id="{1B9434AC-E5EC-41E4-98CB-AA4EB143E21C}"/>
                  </a:ext>
                </a:extLst>
              </p:cNvPr>
              <p:cNvSpPr txBox="1"/>
              <p:nvPr/>
            </p:nvSpPr>
            <p:spPr bwMode="auto">
              <a:xfrm>
                <a:off x="902408" y="3986692"/>
                <a:ext cx="1102549" cy="387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b="1" dirty="0"/>
                  <a:t>Text here</a:t>
                </a:r>
              </a:p>
            </p:txBody>
          </p:sp>
        </p:grpSp>
        <p:cxnSp>
          <p:nvCxnSpPr>
            <p:cNvPr id="22" name="直接连接符 21">
              <a:extLst>
                <a:ext uri="{FF2B5EF4-FFF2-40B4-BE49-F238E27FC236}">
                  <a16:creationId xmlns="" xmlns:a16="http://schemas.microsoft.com/office/drawing/2014/main" id="{96F44445-3FB1-4F26-9C6B-A64B82851993}"/>
                </a:ext>
              </a:extLst>
            </p:cNvPr>
            <p:cNvCxnSpPr>
              <a:cxnSpLocks/>
              <a:stCxn id="6" idx="0"/>
              <a:endCxn id="30" idx="2"/>
            </p:cNvCxnSpPr>
            <p:nvPr/>
          </p:nvCxnSpPr>
          <p:spPr>
            <a:xfrm flipV="1">
              <a:off x="6089648" y="2145621"/>
              <a:ext cx="1" cy="1584957"/>
            </a:xfrm>
            <a:prstGeom prst="line">
              <a:avLst/>
            </a:prstGeom>
            <a:ln w="127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 xmlns:a16="http://schemas.microsoft.com/office/drawing/2014/main" id="{B723F878-866C-47B2-B21C-6AF61D73DBEA}"/>
                </a:ext>
              </a:extLst>
            </p:cNvPr>
            <p:cNvCxnSpPr>
              <a:cxnSpLocks/>
              <a:stCxn id="11" idx="0"/>
            </p:cNvCxnSpPr>
            <p:nvPr/>
          </p:nvCxnSpPr>
          <p:spPr>
            <a:xfrm flipV="1">
              <a:off x="3978378" y="4405749"/>
              <a:ext cx="2" cy="415386"/>
            </a:xfrm>
            <a:prstGeom prst="line">
              <a:avLst/>
            </a:prstGeom>
            <a:ln w="127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 xmlns:a16="http://schemas.microsoft.com/office/drawing/2014/main" id="{88A6D739-2C7E-48DE-9F96-DFC718FA6D2F}"/>
                </a:ext>
              </a:extLst>
            </p:cNvPr>
            <p:cNvCxnSpPr>
              <a:cxnSpLocks/>
              <a:stCxn id="9" idx="0"/>
              <a:endCxn id="28" idx="2"/>
            </p:cNvCxnSpPr>
            <p:nvPr/>
          </p:nvCxnSpPr>
          <p:spPr>
            <a:xfrm flipV="1">
              <a:off x="8200918" y="3919017"/>
              <a:ext cx="1" cy="902118"/>
            </a:xfrm>
            <a:prstGeom prst="line">
              <a:avLst/>
            </a:prstGeom>
            <a:ln w="127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 xmlns:a16="http://schemas.microsoft.com/office/drawing/2014/main" id="{BE2BB6CB-214D-4224-A62C-D4FAB4F5B8BA}"/>
                </a:ext>
              </a:extLst>
            </p:cNvPr>
            <p:cNvCxnSpPr>
              <a:cxnSpLocks/>
              <a:stCxn id="10" idx="0"/>
              <a:endCxn id="26" idx="2"/>
            </p:cNvCxnSpPr>
            <p:nvPr/>
          </p:nvCxnSpPr>
          <p:spPr>
            <a:xfrm flipV="1">
              <a:off x="10303766" y="4599547"/>
              <a:ext cx="8424" cy="364240"/>
            </a:xfrm>
            <a:prstGeom prst="line">
              <a:avLst/>
            </a:prstGeom>
            <a:ln w="12700">
              <a:solidFill>
                <a:schemeClr val="bg1">
                  <a:lumMod val="6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398371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BE7F716-8086-4830-BBCC-CCD41CB5A2FD}"/>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3CE18E72-5BB6-4FFA-A415-A986523BE41F}"/>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7D75C10A-8A57-476C-A218-BD5C605D81B7}"/>
              </a:ext>
            </a:extLst>
          </p:cNvPr>
          <p:cNvSpPr>
            <a:spLocks noGrp="1"/>
          </p:cNvSpPr>
          <p:nvPr>
            <p:ph type="sldNum" sz="quarter" idx="12"/>
          </p:nvPr>
        </p:nvSpPr>
        <p:spPr/>
        <p:txBody>
          <a:bodyPr/>
          <a:lstStyle/>
          <a:p>
            <a:fld id="{5DD3DB80-B894-403A-B48E-6FDC1A72010E}" type="slidenum">
              <a:rPr lang="zh-CN" altLang="en-US" smtClean="0"/>
              <a:pPr/>
              <a:t>57</a:t>
            </a:fld>
            <a:endParaRPr lang="zh-CN" altLang="en-US"/>
          </a:p>
        </p:txBody>
      </p:sp>
      <p:grpSp>
        <p:nvGrpSpPr>
          <p:cNvPr id="5" name="20646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192C4680-096A-44F3-A1DD-BB8852ECF830}"/>
              </a:ext>
            </a:extLst>
          </p:cNvPr>
          <p:cNvGrpSpPr>
            <a:grpSpLocks noChangeAspect="1"/>
          </p:cNvGrpSpPr>
          <p:nvPr>
            <p:custDataLst>
              <p:tags r:id="rId1"/>
            </p:custDataLst>
          </p:nvPr>
        </p:nvGrpSpPr>
        <p:grpSpPr>
          <a:xfrm>
            <a:off x="674192" y="1578546"/>
            <a:ext cx="10846296" cy="4066668"/>
            <a:chOff x="674192" y="1578546"/>
            <a:chExt cx="10846296" cy="4066668"/>
          </a:xfrm>
        </p:grpSpPr>
        <p:sp>
          <p:nvSpPr>
            <p:cNvPr id="6" name="íṥľiḑe">
              <a:extLst>
                <a:ext uri="{FF2B5EF4-FFF2-40B4-BE49-F238E27FC236}">
                  <a16:creationId xmlns="" xmlns:a16="http://schemas.microsoft.com/office/drawing/2014/main" id="{33942AEB-7468-4226-A579-C393A258C336}"/>
                </a:ext>
              </a:extLst>
            </p:cNvPr>
            <p:cNvSpPr/>
            <p:nvPr/>
          </p:nvSpPr>
          <p:spPr>
            <a:xfrm>
              <a:off x="4427220" y="2745146"/>
              <a:ext cx="1600344" cy="8001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S</a:t>
              </a:r>
              <a:endParaRPr lang="zh-CN" altLang="en-US" sz="3200" b="1" dirty="0"/>
            </a:p>
          </p:txBody>
        </p:sp>
        <p:sp>
          <p:nvSpPr>
            <p:cNvPr id="7" name="iṥľiḓe">
              <a:extLst>
                <a:ext uri="{FF2B5EF4-FFF2-40B4-BE49-F238E27FC236}">
                  <a16:creationId xmlns="" xmlns:a16="http://schemas.microsoft.com/office/drawing/2014/main" id="{D127B3A7-0DFC-4879-9CCA-A7A2534BEF20}"/>
                </a:ext>
              </a:extLst>
            </p:cNvPr>
            <p:cNvSpPr/>
            <p:nvPr/>
          </p:nvSpPr>
          <p:spPr>
            <a:xfrm>
              <a:off x="6164436" y="2745146"/>
              <a:ext cx="1600344" cy="8001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W</a:t>
              </a:r>
              <a:endParaRPr lang="zh-CN" altLang="en-US" sz="3200" b="1" dirty="0"/>
            </a:p>
          </p:txBody>
        </p:sp>
        <p:sp>
          <p:nvSpPr>
            <p:cNvPr id="8" name="ïṩ1iḋè">
              <a:extLst>
                <a:ext uri="{FF2B5EF4-FFF2-40B4-BE49-F238E27FC236}">
                  <a16:creationId xmlns="" xmlns:a16="http://schemas.microsoft.com/office/drawing/2014/main" id="{CF12FEB3-2424-4CC5-A916-AF5A5F4C2FF9}"/>
                </a:ext>
              </a:extLst>
            </p:cNvPr>
            <p:cNvSpPr/>
            <p:nvPr/>
          </p:nvSpPr>
          <p:spPr>
            <a:xfrm>
              <a:off x="4427220" y="3678442"/>
              <a:ext cx="1600344" cy="8001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O</a:t>
              </a:r>
              <a:endParaRPr lang="zh-CN" altLang="en-US" sz="3200" b="1" dirty="0"/>
            </a:p>
          </p:txBody>
        </p:sp>
        <p:sp>
          <p:nvSpPr>
            <p:cNvPr id="9" name="iṩḷïḋe">
              <a:extLst>
                <a:ext uri="{FF2B5EF4-FFF2-40B4-BE49-F238E27FC236}">
                  <a16:creationId xmlns="" xmlns:a16="http://schemas.microsoft.com/office/drawing/2014/main" id="{EFD2C8FF-08AF-4BE5-BE52-D0E375588605}"/>
                </a:ext>
              </a:extLst>
            </p:cNvPr>
            <p:cNvSpPr/>
            <p:nvPr/>
          </p:nvSpPr>
          <p:spPr>
            <a:xfrm>
              <a:off x="6164436" y="3678442"/>
              <a:ext cx="1600344" cy="80017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r>
                <a:rPr lang="en-US" altLang="zh-CN" sz="3200" b="1" dirty="0"/>
                <a:t>T</a:t>
              </a:r>
              <a:endParaRPr lang="zh-CN" altLang="en-US" sz="3200" b="1" dirty="0"/>
            </a:p>
          </p:txBody>
        </p:sp>
        <p:sp>
          <p:nvSpPr>
            <p:cNvPr id="10" name="ï$1íḍe">
              <a:extLst>
                <a:ext uri="{FF2B5EF4-FFF2-40B4-BE49-F238E27FC236}">
                  <a16:creationId xmlns="" xmlns:a16="http://schemas.microsoft.com/office/drawing/2014/main" id="{C1C07A3E-15AF-4A3B-A4E2-779B8E8C4C9D}"/>
                </a:ext>
              </a:extLst>
            </p:cNvPr>
            <p:cNvSpPr/>
            <p:nvPr/>
          </p:nvSpPr>
          <p:spPr>
            <a:xfrm>
              <a:off x="674192" y="1578546"/>
              <a:ext cx="3753028" cy="4066668"/>
            </a:xfrm>
            <a:custGeom>
              <a:avLst/>
              <a:gdLst>
                <a:gd name="connsiteX0" fmla="*/ 0 w 3611382"/>
                <a:gd name="connsiteY0" fmla="*/ 0 h 4066668"/>
                <a:gd name="connsiteX1" fmla="*/ 1985441 w 3611382"/>
                <a:gd name="connsiteY1" fmla="*/ 0 h 4066668"/>
                <a:gd name="connsiteX2" fmla="*/ 3611382 w 3611382"/>
                <a:gd name="connsiteY2" fmla="*/ 1063249 h 4066668"/>
                <a:gd name="connsiteX3" fmla="*/ 3611382 w 3611382"/>
                <a:gd name="connsiteY3" fmla="*/ 3003420 h 4066668"/>
                <a:gd name="connsiteX4" fmla="*/ 1985441 w 3611382"/>
                <a:gd name="connsiteY4" fmla="*/ 4066668 h 4066668"/>
                <a:gd name="connsiteX5" fmla="*/ 0 w 3611382"/>
                <a:gd name="connsiteY5" fmla="*/ 4066668 h 40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1382" h="4066668">
                  <a:moveTo>
                    <a:pt x="0" y="0"/>
                  </a:moveTo>
                  <a:lnTo>
                    <a:pt x="1985441" y="0"/>
                  </a:lnTo>
                  <a:lnTo>
                    <a:pt x="3611382" y="1063249"/>
                  </a:lnTo>
                  <a:lnTo>
                    <a:pt x="3611382" y="3003420"/>
                  </a:lnTo>
                  <a:lnTo>
                    <a:pt x="1985441" y="4066668"/>
                  </a:lnTo>
                  <a:lnTo>
                    <a:pt x="0" y="406666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11" name="iṣ1íḋè">
              <a:extLst>
                <a:ext uri="{FF2B5EF4-FFF2-40B4-BE49-F238E27FC236}">
                  <a16:creationId xmlns="" xmlns:a16="http://schemas.microsoft.com/office/drawing/2014/main" id="{4DD20F48-EDB7-47BD-A16B-CAF70DE0830B}"/>
                </a:ext>
              </a:extLst>
            </p:cNvPr>
            <p:cNvGrpSpPr/>
            <p:nvPr/>
          </p:nvGrpSpPr>
          <p:grpSpPr>
            <a:xfrm>
              <a:off x="674192" y="2725121"/>
              <a:ext cx="3608702" cy="1773518"/>
              <a:chOff x="669925" y="2917274"/>
              <a:chExt cx="4273550" cy="1773518"/>
            </a:xfrm>
          </p:grpSpPr>
          <p:sp>
            <p:nvSpPr>
              <p:cNvPr id="16" name="ïṩļîḍe">
                <a:extLst>
                  <a:ext uri="{FF2B5EF4-FFF2-40B4-BE49-F238E27FC236}">
                    <a16:creationId xmlns="" xmlns:a16="http://schemas.microsoft.com/office/drawing/2014/main" id="{0F03D565-3D12-42E3-BF2D-35749ED2D68B}"/>
                  </a:ext>
                </a:extLst>
              </p:cNvPr>
              <p:cNvSpPr/>
              <p:nvPr/>
            </p:nvSpPr>
            <p:spPr>
              <a:xfrm>
                <a:off x="669925" y="3359079"/>
                <a:ext cx="4273550" cy="133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dirty="0"/>
                  <a:t>Unified fonts make reading more fluent.</a:t>
                </a:r>
              </a:p>
              <a:p>
                <a:pPr>
                  <a:lnSpc>
                    <a:spcPct val="150000"/>
                  </a:lnSpc>
                  <a:spcBef>
                    <a:spcPct val="0"/>
                  </a:spcBef>
                </a:pPr>
                <a:r>
                  <a:rPr lang="en-US" altLang="zh-CN" sz="1100" dirty="0"/>
                  <a:t>Theme color makes PPT more convenient to change.</a:t>
                </a:r>
              </a:p>
              <a:p>
                <a:pPr>
                  <a:lnSpc>
                    <a:spcPct val="150000"/>
                  </a:lnSpc>
                  <a:spcBef>
                    <a:spcPct val="0"/>
                  </a:spcBef>
                </a:pPr>
                <a:r>
                  <a:rPr lang="en-US" altLang="zh-CN" sz="1100" dirty="0"/>
                  <a:t>Adjust the spacing to adapt to Chinese typesetting, use the reference line in PPT.</a:t>
                </a:r>
              </a:p>
            </p:txBody>
          </p:sp>
          <p:sp>
            <p:nvSpPr>
              <p:cNvPr id="17" name="išḷïḋé">
                <a:extLst>
                  <a:ext uri="{FF2B5EF4-FFF2-40B4-BE49-F238E27FC236}">
                    <a16:creationId xmlns="" xmlns:a16="http://schemas.microsoft.com/office/drawing/2014/main" id="{39881E15-7444-4D7D-A300-E09C8F6A41C6}"/>
                  </a:ext>
                </a:extLst>
              </p:cNvPr>
              <p:cNvSpPr txBox="1"/>
              <p:nvPr/>
            </p:nvSpPr>
            <p:spPr bwMode="auto">
              <a:xfrm>
                <a:off x="669925" y="2917274"/>
                <a:ext cx="427355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en-US" altLang="zh-CN" sz="2000" b="1" dirty="0"/>
                  <a:t>Text here</a:t>
                </a:r>
              </a:p>
            </p:txBody>
          </p:sp>
        </p:grpSp>
        <p:sp>
          <p:nvSpPr>
            <p:cNvPr id="12" name="íṧľiďè">
              <a:extLst>
                <a:ext uri="{FF2B5EF4-FFF2-40B4-BE49-F238E27FC236}">
                  <a16:creationId xmlns="" xmlns:a16="http://schemas.microsoft.com/office/drawing/2014/main" id="{D9951AD4-EA73-4C69-AF06-613897CF8379}"/>
                </a:ext>
              </a:extLst>
            </p:cNvPr>
            <p:cNvSpPr/>
            <p:nvPr/>
          </p:nvSpPr>
          <p:spPr>
            <a:xfrm flipH="1">
              <a:off x="7764780" y="1578546"/>
              <a:ext cx="3755708" cy="4066668"/>
            </a:xfrm>
            <a:custGeom>
              <a:avLst/>
              <a:gdLst>
                <a:gd name="connsiteX0" fmla="*/ 0 w 3611382"/>
                <a:gd name="connsiteY0" fmla="*/ 0 h 4066668"/>
                <a:gd name="connsiteX1" fmla="*/ 1985441 w 3611382"/>
                <a:gd name="connsiteY1" fmla="*/ 0 h 4066668"/>
                <a:gd name="connsiteX2" fmla="*/ 3611382 w 3611382"/>
                <a:gd name="connsiteY2" fmla="*/ 1063249 h 4066668"/>
                <a:gd name="connsiteX3" fmla="*/ 3611382 w 3611382"/>
                <a:gd name="connsiteY3" fmla="*/ 3003420 h 4066668"/>
                <a:gd name="connsiteX4" fmla="*/ 1985441 w 3611382"/>
                <a:gd name="connsiteY4" fmla="*/ 4066668 h 4066668"/>
                <a:gd name="connsiteX5" fmla="*/ 0 w 3611382"/>
                <a:gd name="connsiteY5" fmla="*/ 4066668 h 4066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1382" h="4066668">
                  <a:moveTo>
                    <a:pt x="0" y="0"/>
                  </a:moveTo>
                  <a:lnTo>
                    <a:pt x="1985441" y="0"/>
                  </a:lnTo>
                  <a:lnTo>
                    <a:pt x="3611382" y="1063249"/>
                  </a:lnTo>
                  <a:lnTo>
                    <a:pt x="3611382" y="3003420"/>
                  </a:lnTo>
                  <a:lnTo>
                    <a:pt x="1985441" y="4066668"/>
                  </a:lnTo>
                  <a:lnTo>
                    <a:pt x="0" y="4066668"/>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zh-CN" altLang="en-US"/>
            </a:p>
          </p:txBody>
        </p:sp>
        <p:grpSp>
          <p:nvGrpSpPr>
            <p:cNvPr id="13" name="í$1idè">
              <a:extLst>
                <a:ext uri="{FF2B5EF4-FFF2-40B4-BE49-F238E27FC236}">
                  <a16:creationId xmlns="" xmlns:a16="http://schemas.microsoft.com/office/drawing/2014/main" id="{F76EBDE1-10FD-4962-9233-6108CADDF685}"/>
                </a:ext>
              </a:extLst>
            </p:cNvPr>
            <p:cNvGrpSpPr/>
            <p:nvPr/>
          </p:nvGrpSpPr>
          <p:grpSpPr>
            <a:xfrm>
              <a:off x="7911786" y="2725121"/>
              <a:ext cx="3608702" cy="1773518"/>
              <a:chOff x="669925" y="2917274"/>
              <a:chExt cx="4273550" cy="1773518"/>
            </a:xfrm>
          </p:grpSpPr>
          <p:sp>
            <p:nvSpPr>
              <p:cNvPr id="14" name="îšľíďê">
                <a:extLst>
                  <a:ext uri="{FF2B5EF4-FFF2-40B4-BE49-F238E27FC236}">
                    <a16:creationId xmlns="" xmlns:a16="http://schemas.microsoft.com/office/drawing/2014/main" id="{80AA71C2-E4D7-495C-A403-40E236EFD5D1}"/>
                  </a:ext>
                </a:extLst>
              </p:cNvPr>
              <p:cNvSpPr/>
              <p:nvPr/>
            </p:nvSpPr>
            <p:spPr>
              <a:xfrm>
                <a:off x="669925" y="3359079"/>
                <a:ext cx="4273550" cy="13317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a:lnSpc>
                    <a:spcPct val="150000"/>
                  </a:lnSpc>
                  <a:spcBef>
                    <a:spcPct val="0"/>
                  </a:spcBef>
                </a:pPr>
                <a:r>
                  <a:rPr lang="en-US" altLang="zh-CN" sz="1100" dirty="0"/>
                  <a:t>Unified fonts make reading more fluent.</a:t>
                </a:r>
              </a:p>
              <a:p>
                <a:pPr algn="r">
                  <a:lnSpc>
                    <a:spcPct val="150000"/>
                  </a:lnSpc>
                  <a:spcBef>
                    <a:spcPct val="0"/>
                  </a:spcBef>
                </a:pPr>
                <a:r>
                  <a:rPr lang="en-US" altLang="zh-CN" sz="1100" dirty="0"/>
                  <a:t>Theme color makes PPT more convenient to change.</a:t>
                </a:r>
              </a:p>
              <a:p>
                <a:pPr algn="r">
                  <a:lnSpc>
                    <a:spcPct val="150000"/>
                  </a:lnSpc>
                  <a:spcBef>
                    <a:spcPct val="0"/>
                  </a:spcBef>
                </a:pPr>
                <a:r>
                  <a:rPr lang="en-US" altLang="zh-CN" sz="1100" dirty="0"/>
                  <a:t>Adjust the spacing to adapt to Chinese typesetting, use the reference line in PPT.</a:t>
                </a:r>
              </a:p>
            </p:txBody>
          </p:sp>
          <p:sp>
            <p:nvSpPr>
              <p:cNvPr id="15" name="îṣliḋè">
                <a:extLst>
                  <a:ext uri="{FF2B5EF4-FFF2-40B4-BE49-F238E27FC236}">
                    <a16:creationId xmlns="" xmlns:a16="http://schemas.microsoft.com/office/drawing/2014/main" id="{043EB0F6-E81A-4C97-8DE2-E291FF039C9C}"/>
                  </a:ext>
                </a:extLst>
              </p:cNvPr>
              <p:cNvSpPr txBox="1"/>
              <p:nvPr/>
            </p:nvSpPr>
            <p:spPr bwMode="auto">
              <a:xfrm>
                <a:off x="669925" y="2917274"/>
                <a:ext cx="4273550" cy="44180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r" eaLnBrk="1" hangingPunct="1">
                  <a:lnSpc>
                    <a:spcPct val="100000"/>
                  </a:lnSpc>
                  <a:spcBef>
                    <a:spcPct val="0"/>
                  </a:spcBef>
                </a:pPr>
                <a:r>
                  <a:rPr lang="en-US" altLang="zh-CN" sz="2000" b="1" dirty="0"/>
                  <a:t>Text here</a:t>
                </a:r>
              </a:p>
            </p:txBody>
          </p:sp>
        </p:grpSp>
      </p:grpSp>
    </p:spTree>
    <p:extLst>
      <p:ext uri="{BB962C8B-B14F-4D97-AF65-F5344CB8AC3E}">
        <p14:creationId xmlns:p14="http://schemas.microsoft.com/office/powerpoint/2010/main" val="22239915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069DE22F-EE0A-4301-9327-AB85A213AA2E}"/>
              </a:ext>
            </a:extLst>
          </p:cNvPr>
          <p:cNvSpPr>
            <a:spLocks noGrp="1"/>
          </p:cNvSpPr>
          <p:nvPr>
            <p:ph type="title"/>
          </p:nvPr>
        </p:nvSpPr>
        <p:spPr/>
        <p:txBody>
          <a:bodyPr/>
          <a:lstStyle/>
          <a:p>
            <a:r>
              <a:rPr lang="en-US" altLang="zh-CN" dirty="0"/>
              <a:t>Click to edit Master title style</a:t>
            </a:r>
            <a:endParaRPr lang="zh-CN" altLang="en-US" dirty="0"/>
          </a:p>
        </p:txBody>
      </p:sp>
      <p:sp>
        <p:nvSpPr>
          <p:cNvPr id="3" name="页脚占位符 2">
            <a:extLst>
              <a:ext uri="{FF2B5EF4-FFF2-40B4-BE49-F238E27FC236}">
                <a16:creationId xmlns="" xmlns:a16="http://schemas.microsoft.com/office/drawing/2014/main" id="{17C64912-8992-43FE-92AA-22E625FD6946}"/>
              </a:ext>
            </a:extLst>
          </p:cNvPr>
          <p:cNvSpPr>
            <a:spLocks noGrp="1"/>
          </p:cNvSpPr>
          <p:nvPr>
            <p:ph type="ftr" sz="quarter" idx="11"/>
          </p:nvPr>
        </p:nvSpPr>
        <p:spPr/>
        <p:txBody>
          <a:bodyPr/>
          <a:lstStyle/>
          <a:p>
            <a:r>
              <a:rPr lang="en-US" altLang="zh-CN"/>
              <a:t>www.islide.cc</a:t>
            </a:r>
            <a:endParaRPr lang="zh-CN" altLang="en-US" dirty="0"/>
          </a:p>
        </p:txBody>
      </p:sp>
      <p:sp>
        <p:nvSpPr>
          <p:cNvPr id="4" name="灯片编号占位符 3">
            <a:extLst>
              <a:ext uri="{FF2B5EF4-FFF2-40B4-BE49-F238E27FC236}">
                <a16:creationId xmlns="" xmlns:a16="http://schemas.microsoft.com/office/drawing/2014/main" id="{0EB11766-E133-47AA-89F2-A222C531CE57}"/>
              </a:ext>
            </a:extLst>
          </p:cNvPr>
          <p:cNvSpPr>
            <a:spLocks noGrp="1"/>
          </p:cNvSpPr>
          <p:nvPr>
            <p:ph type="sldNum" sz="quarter" idx="12"/>
          </p:nvPr>
        </p:nvSpPr>
        <p:spPr/>
        <p:txBody>
          <a:bodyPr/>
          <a:lstStyle/>
          <a:p>
            <a:fld id="{5DD3DB80-B894-403A-B48E-6FDC1A72010E}" type="slidenum">
              <a:rPr lang="zh-CN" altLang="en-US" smtClean="0"/>
              <a:pPr/>
              <a:t>58</a:t>
            </a:fld>
            <a:endParaRPr lang="zh-CN" altLang="en-US"/>
          </a:p>
        </p:txBody>
      </p:sp>
      <p:grpSp>
        <p:nvGrpSpPr>
          <p:cNvPr id="5" name="1824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6371A956-6560-4F8C-9D5D-3E806D820BD1}"/>
              </a:ext>
            </a:extLst>
          </p:cNvPr>
          <p:cNvGrpSpPr>
            <a:grpSpLocks noChangeAspect="1"/>
          </p:cNvGrpSpPr>
          <p:nvPr>
            <p:custDataLst>
              <p:tags r:id="rId1"/>
            </p:custDataLst>
          </p:nvPr>
        </p:nvGrpSpPr>
        <p:grpSpPr>
          <a:xfrm>
            <a:off x="669925" y="1135842"/>
            <a:ext cx="10850563" cy="5009688"/>
            <a:chOff x="669925" y="1135842"/>
            <a:chExt cx="10850563" cy="5009688"/>
          </a:xfrm>
        </p:grpSpPr>
        <p:grpSp>
          <p:nvGrpSpPr>
            <p:cNvPr id="6" name="îṩḻiḓê"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5D10EED8-CE22-4041-9EBC-C248D1BBBF3C}"/>
                </a:ext>
              </a:extLst>
            </p:cNvPr>
            <p:cNvGrpSpPr>
              <a:grpSpLocks noChangeAspect="1"/>
            </p:cNvGrpSpPr>
            <p:nvPr/>
          </p:nvGrpSpPr>
          <p:grpSpPr>
            <a:xfrm>
              <a:off x="669925" y="2084069"/>
              <a:ext cx="10850563" cy="4061461"/>
              <a:chOff x="669925" y="2084069"/>
              <a:chExt cx="10850563" cy="4061461"/>
            </a:xfrm>
          </p:grpSpPr>
          <p:sp>
            <p:nvSpPr>
              <p:cNvPr id="20" name="íśliḍè">
                <a:extLst>
                  <a:ext uri="{FF2B5EF4-FFF2-40B4-BE49-F238E27FC236}">
                    <a16:creationId xmlns="" xmlns:a16="http://schemas.microsoft.com/office/drawing/2014/main" id="{D74AB256-7733-4643-B03C-5F3A9FC7F0AB}"/>
                  </a:ext>
                </a:extLst>
              </p:cNvPr>
              <p:cNvSpPr/>
              <p:nvPr/>
            </p:nvSpPr>
            <p:spPr bwMode="auto">
              <a:xfrm>
                <a:off x="669925" y="5265420"/>
                <a:ext cx="2709116" cy="880110"/>
              </a:xfrm>
              <a:prstGeom prst="rect">
                <a:avLst/>
              </a:prstGeom>
              <a:solidFill>
                <a:schemeClr val="tx1">
                  <a:lumMod val="50000"/>
                  <a:lumOff val="50000"/>
                </a:schemeClr>
              </a:solidFill>
              <a:ln w="25400">
                <a:noFill/>
                <a:miter lim="800000"/>
                <a:headEnd/>
                <a:tailEnd/>
              </a:ln>
            </p:spPr>
            <p:txBody>
              <a:bodyPr wrap="square" lIns="91440" tIns="45720" rIns="91440" bIns="45720" anchor="ctr">
                <a:normAutofit/>
              </a:bodyPr>
              <a:lstStyle/>
              <a:p>
                <a:pPr marL="0" marR="0" lvl="0" indent="0" algn="ctr" defTabSz="914377" rtl="0" eaLnBrk="1" fontAlgn="auto" latinLnBrk="0" hangingPunct="1">
                  <a:spcBef>
                    <a:spcPts val="0"/>
                  </a:spcBef>
                  <a:spcAft>
                    <a:spcPts val="0"/>
                  </a:spcAft>
                  <a:buClrTx/>
                  <a:buSzTx/>
                  <a:buFontTx/>
                  <a:buNone/>
                  <a:tabLst/>
                  <a:defRPr/>
                </a:pPr>
                <a:r>
                  <a:rPr kumimoji="0" lang="en-US" altLang="zh-CN" sz="2666" b="0" i="0" u="none" strike="noStrike" kern="1200" cap="none" spc="0" normalizeH="0" baseline="0" noProof="0" dirty="0">
                    <a:ln>
                      <a:noFill/>
                    </a:ln>
                    <a:solidFill>
                      <a:srgbClr val="FFFFFF"/>
                    </a:solidFill>
                    <a:effectLst/>
                    <a:uLnTx/>
                    <a:uFillTx/>
                  </a:rPr>
                  <a:t>01</a:t>
                </a:r>
              </a:p>
            </p:txBody>
          </p:sp>
          <p:sp>
            <p:nvSpPr>
              <p:cNvPr id="21" name="ïṣlîďé">
                <a:extLst>
                  <a:ext uri="{FF2B5EF4-FFF2-40B4-BE49-F238E27FC236}">
                    <a16:creationId xmlns="" xmlns:a16="http://schemas.microsoft.com/office/drawing/2014/main" id="{F1F3F18E-102F-4C07-A2D8-A1143D13E761}"/>
                  </a:ext>
                </a:extLst>
              </p:cNvPr>
              <p:cNvSpPr/>
              <p:nvPr/>
            </p:nvSpPr>
            <p:spPr bwMode="auto">
              <a:xfrm>
                <a:off x="3379040" y="4867274"/>
                <a:ext cx="2755050" cy="1278256"/>
              </a:xfrm>
              <a:prstGeom prst="rect">
                <a:avLst/>
              </a:prstGeom>
              <a:solidFill>
                <a:schemeClr val="tx1">
                  <a:lumMod val="50000"/>
                  <a:lumOff val="50000"/>
                </a:schemeClr>
              </a:solidFill>
              <a:ln w="25400">
                <a:noFill/>
                <a:miter lim="800000"/>
                <a:headEnd/>
                <a:tailEnd/>
              </a:ln>
            </p:spPr>
            <p:txBody>
              <a:bodyPr wrap="square" lIns="91440" tIns="45720" rIns="91440" bIns="45720" anchor="ctr">
                <a:normAutofit/>
              </a:bodyPr>
              <a:lstStyle/>
              <a:p>
                <a:pPr marL="0" marR="0" lvl="0" indent="0" algn="ctr" defTabSz="914377" rtl="0" eaLnBrk="1" fontAlgn="auto" latinLnBrk="0" hangingPunct="1">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rPr>
                  <a:t>02</a:t>
                </a:r>
              </a:p>
            </p:txBody>
          </p:sp>
          <p:sp>
            <p:nvSpPr>
              <p:cNvPr id="22" name="îṩļîdê">
                <a:extLst>
                  <a:ext uri="{FF2B5EF4-FFF2-40B4-BE49-F238E27FC236}">
                    <a16:creationId xmlns="" xmlns:a16="http://schemas.microsoft.com/office/drawing/2014/main" id="{3080CEC9-B2AC-446C-9479-13E8603E073B}"/>
                  </a:ext>
                </a:extLst>
              </p:cNvPr>
              <p:cNvSpPr/>
              <p:nvPr/>
            </p:nvSpPr>
            <p:spPr bwMode="auto">
              <a:xfrm>
                <a:off x="6134088" y="4554856"/>
                <a:ext cx="2752934" cy="1590674"/>
              </a:xfrm>
              <a:prstGeom prst="rect">
                <a:avLst/>
              </a:prstGeom>
              <a:solidFill>
                <a:schemeClr val="tx1">
                  <a:lumMod val="50000"/>
                  <a:lumOff val="50000"/>
                </a:schemeClr>
              </a:solidFill>
              <a:ln w="25400">
                <a:noFill/>
                <a:miter lim="800000"/>
                <a:headEnd/>
                <a:tailEnd/>
              </a:ln>
            </p:spPr>
            <p:txBody>
              <a:bodyPr wrap="square" lIns="91440" tIns="45720" rIns="91440" bIns="45720" anchor="ctr">
                <a:normAutofit/>
              </a:bodyPr>
              <a:lstStyle/>
              <a:p>
                <a:pPr marL="0" marR="0" lvl="0" indent="0" algn="ctr" defTabSz="914377" rtl="0" eaLnBrk="1" fontAlgn="auto" latinLnBrk="0" hangingPunct="1">
                  <a:spcBef>
                    <a:spcPts val="0"/>
                  </a:spcBef>
                  <a:spcAft>
                    <a:spcPts val="0"/>
                  </a:spcAft>
                  <a:buClrTx/>
                  <a:buSzTx/>
                  <a:buFontTx/>
                  <a:buNone/>
                  <a:tabLst/>
                  <a:defRPr/>
                </a:pPr>
                <a:r>
                  <a:rPr kumimoji="0" lang="en-US" altLang="zh-CN" sz="2400" b="0" i="0" u="none" strike="noStrike" kern="1200" cap="none" spc="0" normalizeH="0" baseline="0" noProof="0" dirty="0">
                    <a:ln>
                      <a:noFill/>
                    </a:ln>
                    <a:solidFill>
                      <a:srgbClr val="FFFFFF"/>
                    </a:solidFill>
                    <a:effectLst/>
                    <a:uLnTx/>
                    <a:uFillTx/>
                  </a:rPr>
                  <a:t>03</a:t>
                </a:r>
              </a:p>
            </p:txBody>
          </p:sp>
          <p:sp>
            <p:nvSpPr>
              <p:cNvPr id="23" name="ïSḷíḓé">
                <a:extLst>
                  <a:ext uri="{FF2B5EF4-FFF2-40B4-BE49-F238E27FC236}">
                    <a16:creationId xmlns="" xmlns:a16="http://schemas.microsoft.com/office/drawing/2014/main" id="{79A2E0F5-2B58-4944-A5D9-E05303EDE208}"/>
                  </a:ext>
                </a:extLst>
              </p:cNvPr>
              <p:cNvSpPr/>
              <p:nvPr/>
            </p:nvSpPr>
            <p:spPr bwMode="auto">
              <a:xfrm>
                <a:off x="8887024" y="3907154"/>
                <a:ext cx="2633464" cy="2238376"/>
              </a:xfrm>
              <a:prstGeom prst="rect">
                <a:avLst/>
              </a:prstGeom>
              <a:solidFill>
                <a:schemeClr val="accent1"/>
              </a:solidFill>
              <a:ln w="25400">
                <a:noFill/>
                <a:miter lim="800000"/>
                <a:headEnd/>
                <a:tailEnd/>
              </a:ln>
            </p:spPr>
            <p:txBody>
              <a:bodyPr wrap="square" lIns="91440" tIns="45720" rIns="91440" bIns="45720" anchor="ctr">
                <a:normAutofit/>
              </a:bodyPr>
              <a:lstStyle/>
              <a:p>
                <a:pPr algn="ctr"/>
                <a:endParaRPr/>
              </a:p>
            </p:txBody>
          </p:sp>
          <p:sp>
            <p:nvSpPr>
              <p:cNvPr id="24" name="íşļiḓé">
                <a:extLst>
                  <a:ext uri="{FF2B5EF4-FFF2-40B4-BE49-F238E27FC236}">
                    <a16:creationId xmlns="" xmlns:a16="http://schemas.microsoft.com/office/drawing/2014/main" id="{526C7354-C5BD-4002-B2DB-B86BEA5F4D98}"/>
                  </a:ext>
                </a:extLst>
              </p:cNvPr>
              <p:cNvSpPr/>
              <p:nvPr/>
            </p:nvSpPr>
            <p:spPr bwMode="auto">
              <a:xfrm>
                <a:off x="9744007" y="2084069"/>
                <a:ext cx="0" cy="1821181"/>
              </a:xfrm>
              <a:prstGeom prst="line">
                <a:avLst/>
              </a:prstGeom>
              <a:noFill/>
              <a:ln w="76200">
                <a:solidFill>
                  <a:schemeClr val="bg1">
                    <a:lumMod val="75000"/>
                  </a:schemeClr>
                </a:solidFill>
                <a:bevel/>
                <a:headEnd/>
                <a:tailEnd/>
              </a:ln>
            </p:spPr>
            <p:txBody>
              <a:bodyPr wrap="square" lIns="91440" tIns="45720" rIns="91440" bIns="45720" anchor="ctr">
                <a:normAutofit fontScale="25000" lnSpcReduction="20000"/>
              </a:bodyPr>
              <a:lstStyle/>
              <a:p>
                <a:pPr algn="ctr"/>
                <a:endParaRPr/>
              </a:p>
            </p:txBody>
          </p:sp>
          <p:sp>
            <p:nvSpPr>
              <p:cNvPr id="25" name="íṩḻïďé">
                <a:extLst>
                  <a:ext uri="{FF2B5EF4-FFF2-40B4-BE49-F238E27FC236}">
                    <a16:creationId xmlns="" xmlns:a16="http://schemas.microsoft.com/office/drawing/2014/main" id="{450506C3-F93B-4CF8-8070-67BC8C920F17}"/>
                  </a:ext>
                </a:extLst>
              </p:cNvPr>
              <p:cNvSpPr/>
              <p:nvPr/>
            </p:nvSpPr>
            <p:spPr bwMode="auto">
              <a:xfrm>
                <a:off x="9744007" y="2084071"/>
                <a:ext cx="1246333" cy="910590"/>
              </a:xfrm>
              <a:prstGeom prst="flowChartPunchedTape">
                <a:avLst/>
              </a:prstGeom>
              <a:solidFill>
                <a:schemeClr val="accent1"/>
              </a:solidFill>
              <a:ln w="25400">
                <a:noFill/>
                <a:miter lim="800000"/>
                <a:headEnd/>
                <a:tailEnd/>
              </a:ln>
            </p:spPr>
            <p:txBody>
              <a:bodyPr wrap="square" lIns="91440" tIns="45720" rIns="91440" bIns="45720" anchor="ctr">
                <a:normAutofit/>
              </a:bodyPr>
              <a:lstStyle/>
              <a:p>
                <a:pPr algn="ctr"/>
                <a:endParaRPr/>
              </a:p>
            </p:txBody>
          </p:sp>
          <p:sp>
            <p:nvSpPr>
              <p:cNvPr id="26" name="îṥlïḍé">
                <a:extLst>
                  <a:ext uri="{FF2B5EF4-FFF2-40B4-BE49-F238E27FC236}">
                    <a16:creationId xmlns="" xmlns:a16="http://schemas.microsoft.com/office/drawing/2014/main" id="{4E19BAE1-2240-4A93-97F5-3B0F16B9F1F4}"/>
                  </a:ext>
                </a:extLst>
              </p:cNvPr>
              <p:cNvSpPr/>
              <p:nvPr/>
            </p:nvSpPr>
            <p:spPr bwMode="auto">
              <a:xfrm>
                <a:off x="9906943" y="2193417"/>
                <a:ext cx="746952" cy="672464"/>
              </a:xfrm>
              <a:prstGeom prst="ellipse">
                <a:avLst/>
              </a:prstGeom>
              <a:noFill/>
              <a:ln w="12700">
                <a:noFill/>
                <a:bevel/>
                <a:headEnd/>
                <a:tailEnd/>
              </a:ln>
            </p:spPr>
            <p:txBody>
              <a:bodyPr wrap="square" lIns="91440" tIns="45720" rIns="91440" bIns="45720" anchor="ctr">
                <a:normAutofit fontScale="85000" lnSpcReduction="10000"/>
              </a:bodyPr>
              <a:lstStyle/>
              <a:p>
                <a:pPr marL="0" marR="0" lvl="0" indent="0" algn="ctr" defTabSz="914377" rtl="0" eaLnBrk="1" fontAlgn="auto" latinLnBrk="0" hangingPunct="1">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FFFFFF"/>
                    </a:solidFill>
                    <a:effectLst/>
                    <a:uLnTx/>
                    <a:uFillTx/>
                  </a:rPr>
                  <a:t>04</a:t>
                </a:r>
              </a:p>
            </p:txBody>
          </p:sp>
        </p:grpSp>
        <p:sp>
          <p:nvSpPr>
            <p:cNvPr id="7" name="iṡḷîḓê">
              <a:extLst>
                <a:ext uri="{FF2B5EF4-FFF2-40B4-BE49-F238E27FC236}">
                  <a16:creationId xmlns="" xmlns:a16="http://schemas.microsoft.com/office/drawing/2014/main" id="{791BB12B-58F7-4D5C-9471-E4DF81654F7A}"/>
                </a:ext>
              </a:extLst>
            </p:cNvPr>
            <p:cNvSpPr txBox="1"/>
            <p:nvPr/>
          </p:nvSpPr>
          <p:spPr>
            <a:xfrm>
              <a:off x="689163" y="1135842"/>
              <a:ext cx="5314438" cy="1468059"/>
            </a:xfrm>
            <a:prstGeom prst="rect">
              <a:avLst/>
            </a:prstGeom>
            <a:noFill/>
          </p:spPr>
          <p:txBody>
            <a:bodyPr wrap="square" lIns="91440" tIns="45720" rIns="91440" bIns="45720" rtlCol="0">
              <a:normAutofit fontScale="92500"/>
            </a:bodyPr>
            <a:lstStyle/>
            <a:p>
              <a:pPr>
                <a:lnSpc>
                  <a:spcPct val="150000"/>
                </a:lnSpc>
              </a:pPr>
              <a:r>
                <a:rPr lang="en-US" altLang="zh-CN" sz="1400" dirty="0"/>
                <a:t>Unified fonts make reading more fluent.</a:t>
              </a:r>
            </a:p>
            <a:p>
              <a:pPr>
                <a:lnSpc>
                  <a:spcPct val="150000"/>
                </a:lnSpc>
              </a:pPr>
              <a:r>
                <a:rPr lang="en-US" altLang="zh-CN" sz="1700" b="1" dirty="0"/>
                <a:t>Theme color makes PPT more convenient to change.</a:t>
              </a:r>
            </a:p>
            <a:p>
              <a:pPr>
                <a:lnSpc>
                  <a:spcPct val="150000"/>
                </a:lnSpc>
              </a:pPr>
              <a:r>
                <a:rPr lang="en-US" altLang="zh-CN" sz="1400" dirty="0"/>
                <a:t>Adjust the spacing to adapt to Chinese typesetting, use the reference line in PPT.</a:t>
              </a:r>
              <a:endParaRPr lang="en-US" altLang="zh-CN" sz="1600" b="1" dirty="0"/>
            </a:p>
            <a:p>
              <a:pPr>
                <a:lnSpc>
                  <a:spcPct val="150000"/>
                </a:lnSpc>
              </a:pPr>
              <a:endParaRPr lang="en-US" sz="1600" b="1" dirty="0">
                <a:solidFill>
                  <a:schemeClr val="tx1">
                    <a:lumMod val="75000"/>
                    <a:lumOff val="25000"/>
                  </a:schemeClr>
                </a:solidFill>
              </a:endParaRPr>
            </a:p>
          </p:txBody>
        </p:sp>
        <p:grpSp>
          <p:nvGrpSpPr>
            <p:cNvPr id="8" name="íşḷîḑe">
              <a:extLst>
                <a:ext uri="{FF2B5EF4-FFF2-40B4-BE49-F238E27FC236}">
                  <a16:creationId xmlns="" xmlns:a16="http://schemas.microsoft.com/office/drawing/2014/main" id="{65CED2C9-D2FD-49FC-BE7D-C283AF2E8609}"/>
                </a:ext>
              </a:extLst>
            </p:cNvPr>
            <p:cNvGrpSpPr/>
            <p:nvPr/>
          </p:nvGrpSpPr>
          <p:grpSpPr>
            <a:xfrm>
              <a:off x="778968" y="3638086"/>
              <a:ext cx="2491029" cy="952345"/>
              <a:chOff x="1934303" y="3862055"/>
              <a:chExt cx="2491029" cy="952345"/>
            </a:xfrm>
          </p:grpSpPr>
          <p:sp>
            <p:nvSpPr>
              <p:cNvPr id="18" name="ïŝliḋê">
                <a:extLst>
                  <a:ext uri="{FF2B5EF4-FFF2-40B4-BE49-F238E27FC236}">
                    <a16:creationId xmlns="" xmlns:a16="http://schemas.microsoft.com/office/drawing/2014/main" id="{E7A6697C-1D6F-4A8A-93CC-A1440E1AD2EB}"/>
                  </a:ext>
                </a:extLst>
              </p:cNvPr>
              <p:cNvSpPr/>
              <p:nvPr/>
            </p:nvSpPr>
            <p:spPr bwMode="auto">
              <a:xfrm>
                <a:off x="1934303" y="4309763"/>
                <a:ext cx="2491029" cy="50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19" name="ïşļîḓè">
                <a:extLst>
                  <a:ext uri="{FF2B5EF4-FFF2-40B4-BE49-F238E27FC236}">
                    <a16:creationId xmlns="" xmlns:a16="http://schemas.microsoft.com/office/drawing/2014/main" id="{DDED9EBF-EFC1-4162-A9D9-0EFDB5B3B830}"/>
                  </a:ext>
                </a:extLst>
              </p:cNvPr>
              <p:cNvSpPr txBox="1"/>
              <p:nvPr/>
            </p:nvSpPr>
            <p:spPr bwMode="auto">
              <a:xfrm>
                <a:off x="1934303" y="3862055"/>
                <a:ext cx="2491029" cy="4477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grpSp>
        <p:grpSp>
          <p:nvGrpSpPr>
            <p:cNvPr id="9" name="íṣļiḓê">
              <a:extLst>
                <a:ext uri="{FF2B5EF4-FFF2-40B4-BE49-F238E27FC236}">
                  <a16:creationId xmlns="" xmlns:a16="http://schemas.microsoft.com/office/drawing/2014/main" id="{DDC0C479-74FC-47F6-9FE9-A095248C7341}"/>
                </a:ext>
              </a:extLst>
            </p:cNvPr>
            <p:cNvGrpSpPr/>
            <p:nvPr/>
          </p:nvGrpSpPr>
          <p:grpSpPr>
            <a:xfrm>
              <a:off x="3511050" y="3223892"/>
              <a:ext cx="2491029" cy="952345"/>
              <a:chOff x="1934303" y="3862055"/>
              <a:chExt cx="2491029" cy="952345"/>
            </a:xfrm>
          </p:grpSpPr>
          <p:sp>
            <p:nvSpPr>
              <p:cNvPr id="16" name="ïṣḷîḍé">
                <a:extLst>
                  <a:ext uri="{FF2B5EF4-FFF2-40B4-BE49-F238E27FC236}">
                    <a16:creationId xmlns="" xmlns:a16="http://schemas.microsoft.com/office/drawing/2014/main" id="{E7A6697C-1D6F-4A8A-93CC-A1440E1AD2EB}"/>
                  </a:ext>
                </a:extLst>
              </p:cNvPr>
              <p:cNvSpPr/>
              <p:nvPr/>
            </p:nvSpPr>
            <p:spPr bwMode="auto">
              <a:xfrm>
                <a:off x="1934303" y="4309763"/>
                <a:ext cx="2491029" cy="50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17" name="îṧļïďé">
                <a:extLst>
                  <a:ext uri="{FF2B5EF4-FFF2-40B4-BE49-F238E27FC236}">
                    <a16:creationId xmlns="" xmlns:a16="http://schemas.microsoft.com/office/drawing/2014/main" id="{DDED9EBF-EFC1-4162-A9D9-0EFDB5B3B830}"/>
                  </a:ext>
                </a:extLst>
              </p:cNvPr>
              <p:cNvSpPr txBox="1"/>
              <p:nvPr/>
            </p:nvSpPr>
            <p:spPr bwMode="auto">
              <a:xfrm>
                <a:off x="1934303" y="3862055"/>
                <a:ext cx="2491029" cy="4477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grpSp>
        <p:grpSp>
          <p:nvGrpSpPr>
            <p:cNvPr id="10" name="íslîdè">
              <a:extLst>
                <a:ext uri="{FF2B5EF4-FFF2-40B4-BE49-F238E27FC236}">
                  <a16:creationId xmlns="" xmlns:a16="http://schemas.microsoft.com/office/drawing/2014/main" id="{D8E0B345-D61C-461F-89C2-2E48FBA218B4}"/>
                </a:ext>
              </a:extLst>
            </p:cNvPr>
            <p:cNvGrpSpPr/>
            <p:nvPr/>
          </p:nvGrpSpPr>
          <p:grpSpPr>
            <a:xfrm>
              <a:off x="6243132" y="2791263"/>
              <a:ext cx="2491029" cy="952345"/>
              <a:chOff x="1934303" y="3862055"/>
              <a:chExt cx="2491029" cy="952345"/>
            </a:xfrm>
          </p:grpSpPr>
          <p:sp>
            <p:nvSpPr>
              <p:cNvPr id="14" name="îSļiḍè">
                <a:extLst>
                  <a:ext uri="{FF2B5EF4-FFF2-40B4-BE49-F238E27FC236}">
                    <a16:creationId xmlns="" xmlns:a16="http://schemas.microsoft.com/office/drawing/2014/main" id="{E7A6697C-1D6F-4A8A-93CC-A1440E1AD2EB}"/>
                  </a:ext>
                </a:extLst>
              </p:cNvPr>
              <p:cNvSpPr/>
              <p:nvPr/>
            </p:nvSpPr>
            <p:spPr bwMode="auto">
              <a:xfrm>
                <a:off x="1934303" y="4309763"/>
                <a:ext cx="2491029" cy="50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t>Copy paste fonts. Choose the only option to retain text.</a:t>
                </a:r>
              </a:p>
            </p:txBody>
          </p:sp>
          <p:sp>
            <p:nvSpPr>
              <p:cNvPr id="15" name="ïšlïḍe">
                <a:extLst>
                  <a:ext uri="{FF2B5EF4-FFF2-40B4-BE49-F238E27FC236}">
                    <a16:creationId xmlns="" xmlns:a16="http://schemas.microsoft.com/office/drawing/2014/main" id="{DDED9EBF-EFC1-4162-A9D9-0EFDB5B3B830}"/>
                  </a:ext>
                </a:extLst>
              </p:cNvPr>
              <p:cNvSpPr txBox="1"/>
              <p:nvPr/>
            </p:nvSpPr>
            <p:spPr bwMode="auto">
              <a:xfrm>
                <a:off x="1934303" y="3862055"/>
                <a:ext cx="2491029" cy="4477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t>Text here</a:t>
                </a:r>
              </a:p>
            </p:txBody>
          </p:sp>
        </p:grpSp>
        <p:grpSp>
          <p:nvGrpSpPr>
            <p:cNvPr id="11" name="íšḷîḓê">
              <a:extLst>
                <a:ext uri="{FF2B5EF4-FFF2-40B4-BE49-F238E27FC236}">
                  <a16:creationId xmlns="" xmlns:a16="http://schemas.microsoft.com/office/drawing/2014/main" id="{3CFB955A-4460-498C-981E-2FD017A59CAD}"/>
                </a:ext>
              </a:extLst>
            </p:cNvPr>
            <p:cNvGrpSpPr/>
            <p:nvPr/>
          </p:nvGrpSpPr>
          <p:grpSpPr>
            <a:xfrm>
              <a:off x="8958241" y="4518322"/>
              <a:ext cx="2491029" cy="952345"/>
              <a:chOff x="1934303" y="3862055"/>
              <a:chExt cx="2491029" cy="952345"/>
            </a:xfrm>
          </p:grpSpPr>
          <p:sp>
            <p:nvSpPr>
              <p:cNvPr id="12" name="îslïdê">
                <a:extLst>
                  <a:ext uri="{FF2B5EF4-FFF2-40B4-BE49-F238E27FC236}">
                    <a16:creationId xmlns="" xmlns:a16="http://schemas.microsoft.com/office/drawing/2014/main" id="{E7A6697C-1D6F-4A8A-93CC-A1440E1AD2EB}"/>
                  </a:ext>
                </a:extLst>
              </p:cNvPr>
              <p:cNvSpPr/>
              <p:nvPr/>
            </p:nvSpPr>
            <p:spPr bwMode="auto">
              <a:xfrm>
                <a:off x="1934303" y="4309763"/>
                <a:ext cx="2491029" cy="50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a:lnSpc>
                    <a:spcPct val="120000"/>
                  </a:lnSpc>
                </a:pPr>
                <a:r>
                  <a:rPr lang="en-US" altLang="zh-CN" sz="1100" dirty="0">
                    <a:solidFill>
                      <a:schemeClr val="bg1"/>
                    </a:solidFill>
                  </a:rPr>
                  <a:t>Copy paste fonts. Choose the only option to retain text.</a:t>
                </a:r>
              </a:p>
            </p:txBody>
          </p:sp>
          <p:sp>
            <p:nvSpPr>
              <p:cNvPr id="13" name="isḷîďê">
                <a:extLst>
                  <a:ext uri="{FF2B5EF4-FFF2-40B4-BE49-F238E27FC236}">
                    <a16:creationId xmlns="" xmlns:a16="http://schemas.microsoft.com/office/drawing/2014/main" id="{DDED9EBF-EFC1-4162-A9D9-0EFDB5B3B830}"/>
                  </a:ext>
                </a:extLst>
              </p:cNvPr>
              <p:cNvSpPr txBox="1"/>
              <p:nvPr/>
            </p:nvSpPr>
            <p:spPr bwMode="auto">
              <a:xfrm>
                <a:off x="1934303" y="3862055"/>
                <a:ext cx="2491029" cy="44770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gn="ctr" eaLnBrk="1" hangingPunct="1">
                  <a:lnSpc>
                    <a:spcPct val="100000"/>
                  </a:lnSpc>
                  <a:spcBef>
                    <a:spcPct val="0"/>
                  </a:spcBef>
                </a:pPr>
                <a:r>
                  <a:rPr lang="en-US" altLang="zh-CN" sz="2000" b="1" dirty="0">
                    <a:solidFill>
                      <a:schemeClr val="bg1"/>
                    </a:solidFill>
                  </a:rPr>
                  <a:t>Text here</a:t>
                </a:r>
              </a:p>
            </p:txBody>
          </p:sp>
        </p:grpSp>
      </p:grpSp>
    </p:spTree>
    <p:extLst>
      <p:ext uri="{BB962C8B-B14F-4D97-AF65-F5344CB8AC3E}">
        <p14:creationId xmlns:p14="http://schemas.microsoft.com/office/powerpoint/2010/main" val="2580296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区块链全局分析</a:t>
            </a:r>
            <a:r>
              <a:rPr lang="en-US" altLang="zh-CN" dirty="0" smtClean="0"/>
              <a:t>-</a:t>
            </a:r>
            <a:r>
              <a:rPr lang="zh-CN" altLang="en-US" dirty="0"/>
              <a:t>时间维度</a:t>
            </a:r>
          </a:p>
        </p:txBody>
      </p:sp>
      <p:sp>
        <p:nvSpPr>
          <p:cNvPr id="25" name="矩形 24"/>
          <p:cNvSpPr/>
          <p:nvPr/>
        </p:nvSpPr>
        <p:spPr>
          <a:xfrm>
            <a:off x="669924" y="1608478"/>
            <a:ext cx="3046670" cy="461665"/>
          </a:xfrm>
          <a:prstGeom prst="rect">
            <a:avLst/>
          </a:prstGeom>
        </p:spPr>
        <p:txBody>
          <a:bodyPr wrap="square">
            <a:spAutoFit/>
          </a:bodyPr>
          <a:lstStyle/>
          <a:p>
            <a:r>
              <a:rPr lang="zh-CN" altLang="en-US" sz="2400" b="1" dirty="0" smtClean="0">
                <a:latin typeface="+mj-ea"/>
                <a:ea typeface="+mj-ea"/>
              </a:rPr>
              <a:t>第三阶段</a:t>
            </a:r>
            <a:endParaRPr lang="zh-CN" altLang="en-US" sz="2400" dirty="0">
              <a:latin typeface="+mj-ea"/>
              <a:ea typeface="+mj-ea"/>
            </a:endParaRPr>
          </a:p>
        </p:txBody>
      </p:sp>
      <p:sp>
        <p:nvSpPr>
          <p:cNvPr id="27" name="矩形 26"/>
          <p:cNvSpPr/>
          <p:nvPr/>
        </p:nvSpPr>
        <p:spPr>
          <a:xfrm>
            <a:off x="669924" y="2365716"/>
            <a:ext cx="3666102" cy="369332"/>
          </a:xfrm>
          <a:prstGeom prst="rect">
            <a:avLst/>
          </a:prstGeom>
        </p:spPr>
        <p:txBody>
          <a:bodyPr wrap="square">
            <a:spAutoFit/>
          </a:bodyPr>
          <a:lstStyle/>
          <a:p>
            <a:r>
              <a:rPr lang="zh-CN" altLang="en-US" b="1" dirty="0" smtClean="0">
                <a:latin typeface="+mj-ea"/>
                <a:ea typeface="+mj-ea"/>
              </a:rPr>
              <a:t>金融行业</a:t>
            </a:r>
            <a:r>
              <a:rPr lang="en-US" altLang="zh-CN" b="1" dirty="0" smtClean="0">
                <a:latin typeface="+mj-ea"/>
                <a:ea typeface="+mj-ea"/>
              </a:rPr>
              <a:t>-&gt;</a:t>
            </a:r>
            <a:r>
              <a:rPr lang="zh-CN" altLang="en-US" b="1" dirty="0" smtClean="0">
                <a:latin typeface="+mj-ea"/>
                <a:ea typeface="+mj-ea"/>
              </a:rPr>
              <a:t>实体行业</a:t>
            </a:r>
            <a:endParaRPr lang="zh-CN" altLang="en-US" dirty="0">
              <a:latin typeface="+mj-ea"/>
              <a:ea typeface="+mj-ea"/>
            </a:endParaRPr>
          </a:p>
        </p:txBody>
      </p:sp>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924" y="2913774"/>
            <a:ext cx="9126224" cy="3801005"/>
          </a:xfrm>
          <a:prstGeom prst="rect">
            <a:avLst/>
          </a:prstGeom>
        </p:spPr>
      </p:pic>
    </p:spTree>
    <p:extLst>
      <p:ext uri="{BB962C8B-B14F-4D97-AF65-F5344CB8AC3E}">
        <p14:creationId xmlns:p14="http://schemas.microsoft.com/office/powerpoint/2010/main" val="18726090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全局分析</a:t>
            </a:r>
            <a:r>
              <a:rPr lang="en-US" altLang="zh-CN" dirty="0"/>
              <a:t>-</a:t>
            </a:r>
            <a:r>
              <a:rPr lang="zh-CN" altLang="en-US" dirty="0"/>
              <a:t>区块链产业链</a:t>
            </a: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7</a:t>
            </a:fld>
            <a:endParaRPr lang="zh-CN" altLang="en-US"/>
          </a:p>
        </p:txBody>
      </p:sp>
      <p:grpSp>
        <p:nvGrpSpPr>
          <p:cNvPr id="60" name="组合 59"/>
          <p:cNvGrpSpPr/>
          <p:nvPr/>
        </p:nvGrpSpPr>
        <p:grpSpPr>
          <a:xfrm>
            <a:off x="391405" y="1312941"/>
            <a:ext cx="11558857" cy="5133903"/>
            <a:chOff x="747521" y="2478785"/>
            <a:chExt cx="10579829" cy="4699065"/>
          </a:xfrm>
        </p:grpSpPr>
        <p:sp>
          <p:nvSpPr>
            <p:cNvPr id="61" name="object 7"/>
            <p:cNvSpPr/>
            <p:nvPr/>
          </p:nvSpPr>
          <p:spPr>
            <a:xfrm>
              <a:off x="4505036" y="3290823"/>
              <a:ext cx="533086" cy="493268"/>
            </a:xfrm>
            <a:custGeom>
              <a:avLst/>
              <a:gdLst/>
              <a:ahLst/>
              <a:cxnLst/>
              <a:rect l="l" t="t" r="r" b="b"/>
              <a:pathLst>
                <a:path w="533086" h="493268">
                  <a:moveTo>
                    <a:pt x="388019" y="433577"/>
                  </a:moveTo>
                  <a:lnTo>
                    <a:pt x="288832" y="433577"/>
                  </a:lnTo>
                  <a:lnTo>
                    <a:pt x="287308" y="433831"/>
                  </a:lnTo>
                  <a:lnTo>
                    <a:pt x="285911" y="434339"/>
                  </a:lnTo>
                  <a:lnTo>
                    <a:pt x="282990" y="435356"/>
                  </a:lnTo>
                  <a:lnTo>
                    <a:pt x="280704" y="437388"/>
                  </a:lnTo>
                  <a:lnTo>
                    <a:pt x="279053" y="439800"/>
                  </a:lnTo>
                  <a:lnTo>
                    <a:pt x="277656" y="441959"/>
                  </a:lnTo>
                  <a:lnTo>
                    <a:pt x="276894" y="444500"/>
                  </a:lnTo>
                  <a:lnTo>
                    <a:pt x="276894" y="487171"/>
                  </a:lnTo>
                  <a:lnTo>
                    <a:pt x="282990" y="493268"/>
                  </a:lnTo>
                  <a:lnTo>
                    <a:pt x="393861" y="493268"/>
                  </a:lnTo>
                  <a:lnTo>
                    <a:pt x="399957" y="487171"/>
                  </a:lnTo>
                  <a:lnTo>
                    <a:pt x="399957" y="444500"/>
                  </a:lnTo>
                  <a:lnTo>
                    <a:pt x="399322" y="442213"/>
                  </a:lnTo>
                  <a:lnTo>
                    <a:pt x="398052" y="440181"/>
                  </a:lnTo>
                  <a:lnTo>
                    <a:pt x="396528" y="437514"/>
                  </a:lnTo>
                  <a:lnTo>
                    <a:pt x="394115" y="435482"/>
                  </a:lnTo>
                  <a:lnTo>
                    <a:pt x="391194" y="434467"/>
                  </a:lnTo>
                  <a:lnTo>
                    <a:pt x="389670" y="433831"/>
                  </a:lnTo>
                  <a:lnTo>
                    <a:pt x="388019" y="433577"/>
                  </a:lnTo>
                  <a:close/>
                </a:path>
                <a:path w="533086" h="493268">
                  <a:moveTo>
                    <a:pt x="243493" y="433450"/>
                  </a:moveTo>
                  <a:lnTo>
                    <a:pt x="145703" y="433450"/>
                  </a:lnTo>
                  <a:lnTo>
                    <a:pt x="143163" y="433577"/>
                  </a:lnTo>
                  <a:lnTo>
                    <a:pt x="141893" y="434086"/>
                  </a:lnTo>
                  <a:lnTo>
                    <a:pt x="138972" y="434848"/>
                  </a:lnTo>
                  <a:lnTo>
                    <a:pt x="136559" y="436625"/>
                  </a:lnTo>
                  <a:lnTo>
                    <a:pt x="134781" y="438912"/>
                  </a:lnTo>
                  <a:lnTo>
                    <a:pt x="133130" y="441198"/>
                  </a:lnTo>
                  <a:lnTo>
                    <a:pt x="132114" y="443992"/>
                  </a:lnTo>
                  <a:lnTo>
                    <a:pt x="132114" y="487044"/>
                  </a:lnTo>
                  <a:lnTo>
                    <a:pt x="138083" y="493140"/>
                  </a:lnTo>
                  <a:lnTo>
                    <a:pt x="248954" y="493140"/>
                  </a:lnTo>
                  <a:lnTo>
                    <a:pt x="255050" y="487044"/>
                  </a:lnTo>
                  <a:lnTo>
                    <a:pt x="255050" y="444881"/>
                  </a:lnTo>
                  <a:lnTo>
                    <a:pt x="245398" y="433958"/>
                  </a:lnTo>
                  <a:lnTo>
                    <a:pt x="243493" y="433450"/>
                  </a:lnTo>
                  <a:close/>
                </a:path>
                <a:path w="533086" h="493268">
                  <a:moveTo>
                    <a:pt x="45754" y="148589"/>
                  </a:moveTo>
                  <a:lnTo>
                    <a:pt x="38388" y="148589"/>
                  </a:lnTo>
                  <a:lnTo>
                    <a:pt x="34578" y="149860"/>
                  </a:lnTo>
                  <a:lnTo>
                    <a:pt x="6930" y="194310"/>
                  </a:lnTo>
                  <a:lnTo>
                    <a:pt x="0" y="233679"/>
                  </a:lnTo>
                  <a:lnTo>
                    <a:pt x="1043" y="246379"/>
                  </a:lnTo>
                  <a:lnTo>
                    <a:pt x="3259" y="256539"/>
                  </a:lnTo>
                  <a:lnTo>
                    <a:pt x="6346" y="266700"/>
                  </a:lnTo>
                  <a:lnTo>
                    <a:pt x="10001" y="275589"/>
                  </a:lnTo>
                  <a:lnTo>
                    <a:pt x="13924" y="283210"/>
                  </a:lnTo>
                  <a:lnTo>
                    <a:pt x="17810" y="290829"/>
                  </a:lnTo>
                  <a:lnTo>
                    <a:pt x="21359" y="295910"/>
                  </a:lnTo>
                  <a:lnTo>
                    <a:pt x="24268" y="299720"/>
                  </a:lnTo>
                  <a:lnTo>
                    <a:pt x="26235" y="302260"/>
                  </a:lnTo>
                  <a:lnTo>
                    <a:pt x="26958" y="302260"/>
                  </a:lnTo>
                  <a:lnTo>
                    <a:pt x="71861" y="346710"/>
                  </a:lnTo>
                  <a:lnTo>
                    <a:pt x="81377" y="355600"/>
                  </a:lnTo>
                  <a:lnTo>
                    <a:pt x="91230" y="363219"/>
                  </a:lnTo>
                  <a:lnTo>
                    <a:pt x="133765" y="394969"/>
                  </a:lnTo>
                  <a:lnTo>
                    <a:pt x="138718" y="397510"/>
                  </a:lnTo>
                  <a:lnTo>
                    <a:pt x="141639" y="403860"/>
                  </a:lnTo>
                  <a:lnTo>
                    <a:pt x="141766" y="417830"/>
                  </a:lnTo>
                  <a:lnTo>
                    <a:pt x="247430" y="417830"/>
                  </a:lnTo>
                  <a:lnTo>
                    <a:pt x="247303" y="355600"/>
                  </a:lnTo>
                  <a:lnTo>
                    <a:pt x="247176" y="354330"/>
                  </a:lnTo>
                  <a:lnTo>
                    <a:pt x="242191" y="342900"/>
                  </a:lnTo>
                  <a:lnTo>
                    <a:pt x="136051" y="342900"/>
                  </a:lnTo>
                  <a:lnTo>
                    <a:pt x="134781" y="341630"/>
                  </a:lnTo>
                  <a:lnTo>
                    <a:pt x="65137" y="273050"/>
                  </a:lnTo>
                  <a:lnTo>
                    <a:pt x="62599" y="269239"/>
                  </a:lnTo>
                  <a:lnTo>
                    <a:pt x="58758" y="264160"/>
                  </a:lnTo>
                  <a:lnTo>
                    <a:pt x="54446" y="257810"/>
                  </a:lnTo>
                  <a:lnTo>
                    <a:pt x="50495" y="248920"/>
                  </a:lnTo>
                  <a:lnTo>
                    <a:pt x="47738" y="237489"/>
                  </a:lnTo>
                  <a:lnTo>
                    <a:pt x="47009" y="226060"/>
                  </a:lnTo>
                  <a:lnTo>
                    <a:pt x="49140" y="212089"/>
                  </a:lnTo>
                  <a:lnTo>
                    <a:pt x="54963" y="198120"/>
                  </a:lnTo>
                  <a:lnTo>
                    <a:pt x="65312" y="182879"/>
                  </a:lnTo>
                  <a:lnTo>
                    <a:pt x="69757" y="177800"/>
                  </a:lnTo>
                  <a:lnTo>
                    <a:pt x="69249" y="170179"/>
                  </a:lnTo>
                  <a:lnTo>
                    <a:pt x="64423" y="165100"/>
                  </a:lnTo>
                  <a:lnTo>
                    <a:pt x="51850" y="152400"/>
                  </a:lnTo>
                  <a:lnTo>
                    <a:pt x="49183" y="149860"/>
                  </a:lnTo>
                  <a:lnTo>
                    <a:pt x="45754" y="148589"/>
                  </a:lnTo>
                  <a:close/>
                </a:path>
                <a:path w="533086" h="493268">
                  <a:moveTo>
                    <a:pt x="430310" y="236220"/>
                  </a:moveTo>
                  <a:lnTo>
                    <a:pt x="423325" y="236220"/>
                  </a:lnTo>
                  <a:lnTo>
                    <a:pt x="419896" y="237489"/>
                  </a:lnTo>
                  <a:lnTo>
                    <a:pt x="417102" y="240029"/>
                  </a:lnTo>
                  <a:lnTo>
                    <a:pt x="385098" y="271779"/>
                  </a:lnTo>
                  <a:lnTo>
                    <a:pt x="382812" y="273050"/>
                  </a:lnTo>
                  <a:lnTo>
                    <a:pt x="337267" y="292100"/>
                  </a:lnTo>
                  <a:lnTo>
                    <a:pt x="303312" y="322580"/>
                  </a:lnTo>
                  <a:lnTo>
                    <a:pt x="285784" y="417830"/>
                  </a:lnTo>
                  <a:lnTo>
                    <a:pt x="391448" y="417830"/>
                  </a:lnTo>
                  <a:lnTo>
                    <a:pt x="391575" y="403860"/>
                  </a:lnTo>
                  <a:lnTo>
                    <a:pt x="394623" y="397510"/>
                  </a:lnTo>
                  <a:lnTo>
                    <a:pt x="440507" y="364490"/>
                  </a:lnTo>
                  <a:lnTo>
                    <a:pt x="465230" y="342900"/>
                  </a:lnTo>
                  <a:lnTo>
                    <a:pt x="394242" y="342900"/>
                  </a:lnTo>
                  <a:lnTo>
                    <a:pt x="392845" y="341630"/>
                  </a:lnTo>
                  <a:lnTo>
                    <a:pt x="391702" y="340360"/>
                  </a:lnTo>
                  <a:lnTo>
                    <a:pt x="388527" y="337819"/>
                  </a:lnTo>
                  <a:lnTo>
                    <a:pt x="388527" y="334010"/>
                  </a:lnTo>
                  <a:lnTo>
                    <a:pt x="450249" y="273050"/>
                  </a:lnTo>
                  <a:lnTo>
                    <a:pt x="455456" y="267970"/>
                  </a:lnTo>
                  <a:lnTo>
                    <a:pt x="455456" y="259079"/>
                  </a:lnTo>
                  <a:lnTo>
                    <a:pt x="450249" y="254000"/>
                  </a:lnTo>
                  <a:lnTo>
                    <a:pt x="447328" y="251460"/>
                  </a:lnTo>
                  <a:lnTo>
                    <a:pt x="436406" y="240029"/>
                  </a:lnTo>
                  <a:lnTo>
                    <a:pt x="433739" y="237489"/>
                  </a:lnTo>
                  <a:lnTo>
                    <a:pt x="430310" y="236220"/>
                  </a:lnTo>
                  <a:close/>
                </a:path>
                <a:path w="533086" h="493268">
                  <a:moveTo>
                    <a:pt x="109889" y="236220"/>
                  </a:moveTo>
                  <a:lnTo>
                    <a:pt x="102904" y="236220"/>
                  </a:lnTo>
                  <a:lnTo>
                    <a:pt x="99475" y="237489"/>
                  </a:lnTo>
                  <a:lnTo>
                    <a:pt x="96681" y="240029"/>
                  </a:lnTo>
                  <a:lnTo>
                    <a:pt x="85759" y="250189"/>
                  </a:lnTo>
                  <a:lnTo>
                    <a:pt x="82965" y="254000"/>
                  </a:lnTo>
                  <a:lnTo>
                    <a:pt x="77631" y="259079"/>
                  </a:lnTo>
                  <a:lnTo>
                    <a:pt x="77631" y="267970"/>
                  </a:lnTo>
                  <a:lnTo>
                    <a:pt x="82965" y="273050"/>
                  </a:lnTo>
                  <a:lnTo>
                    <a:pt x="144560" y="334010"/>
                  </a:lnTo>
                  <a:lnTo>
                    <a:pt x="144560" y="337819"/>
                  </a:lnTo>
                  <a:lnTo>
                    <a:pt x="142401" y="339090"/>
                  </a:lnTo>
                  <a:lnTo>
                    <a:pt x="140242" y="341630"/>
                  </a:lnTo>
                  <a:lnTo>
                    <a:pt x="138972" y="342900"/>
                  </a:lnTo>
                  <a:lnTo>
                    <a:pt x="242191" y="342900"/>
                  </a:lnTo>
                  <a:lnTo>
                    <a:pt x="211165" y="303529"/>
                  </a:lnTo>
                  <a:lnTo>
                    <a:pt x="176715" y="281939"/>
                  </a:lnTo>
                  <a:lnTo>
                    <a:pt x="150402" y="273050"/>
                  </a:lnTo>
                  <a:lnTo>
                    <a:pt x="148116" y="271779"/>
                  </a:lnTo>
                  <a:lnTo>
                    <a:pt x="113318" y="237489"/>
                  </a:lnTo>
                  <a:lnTo>
                    <a:pt x="109889" y="236220"/>
                  </a:lnTo>
                  <a:close/>
                </a:path>
                <a:path w="533086" h="493268">
                  <a:moveTo>
                    <a:pt x="494699" y="148589"/>
                  </a:moveTo>
                  <a:lnTo>
                    <a:pt x="487460" y="148589"/>
                  </a:lnTo>
                  <a:lnTo>
                    <a:pt x="483904" y="149860"/>
                  </a:lnTo>
                  <a:lnTo>
                    <a:pt x="469553" y="163829"/>
                  </a:lnTo>
                  <a:lnTo>
                    <a:pt x="466170" y="168910"/>
                  </a:lnTo>
                  <a:lnTo>
                    <a:pt x="466544" y="177800"/>
                  </a:lnTo>
                  <a:lnTo>
                    <a:pt x="475196" y="193039"/>
                  </a:lnTo>
                  <a:lnTo>
                    <a:pt x="482478" y="208279"/>
                  </a:lnTo>
                  <a:lnTo>
                    <a:pt x="485782" y="220979"/>
                  </a:lnTo>
                  <a:lnTo>
                    <a:pt x="485939" y="233679"/>
                  </a:lnTo>
                  <a:lnTo>
                    <a:pt x="483785" y="245110"/>
                  </a:lnTo>
                  <a:lnTo>
                    <a:pt x="399449" y="340360"/>
                  </a:lnTo>
                  <a:lnTo>
                    <a:pt x="398306" y="341630"/>
                  </a:lnTo>
                  <a:lnTo>
                    <a:pt x="397036" y="342900"/>
                  </a:lnTo>
                  <a:lnTo>
                    <a:pt x="465230" y="342900"/>
                  </a:lnTo>
                  <a:lnTo>
                    <a:pt x="469172" y="339090"/>
                  </a:lnTo>
                  <a:lnTo>
                    <a:pt x="506680" y="302260"/>
                  </a:lnTo>
                  <a:lnTo>
                    <a:pt x="508375" y="299720"/>
                  </a:lnTo>
                  <a:lnTo>
                    <a:pt x="511085" y="297179"/>
                  </a:lnTo>
                  <a:lnTo>
                    <a:pt x="529281" y="259079"/>
                  </a:lnTo>
                  <a:lnTo>
                    <a:pt x="533086" y="236220"/>
                  </a:lnTo>
                  <a:lnTo>
                    <a:pt x="533037" y="224789"/>
                  </a:lnTo>
                  <a:lnTo>
                    <a:pt x="521451" y="182879"/>
                  </a:lnTo>
                  <a:lnTo>
                    <a:pt x="501176" y="153670"/>
                  </a:lnTo>
                  <a:lnTo>
                    <a:pt x="498509" y="149860"/>
                  </a:lnTo>
                  <a:lnTo>
                    <a:pt x="494699" y="148589"/>
                  </a:lnTo>
                  <a:close/>
                </a:path>
                <a:path w="533086" h="493268">
                  <a:moveTo>
                    <a:pt x="267115" y="0"/>
                  </a:moveTo>
                  <a:lnTo>
                    <a:pt x="266170" y="0"/>
                  </a:lnTo>
                  <a:lnTo>
                    <a:pt x="251755" y="1270"/>
                  </a:lnTo>
                  <a:lnTo>
                    <a:pt x="211828" y="12700"/>
                  </a:lnTo>
                  <a:lnTo>
                    <a:pt x="178819" y="36829"/>
                  </a:lnTo>
                  <a:lnTo>
                    <a:pt x="155224" y="71120"/>
                  </a:lnTo>
                  <a:lnTo>
                    <a:pt x="143539" y="113029"/>
                  </a:lnTo>
                  <a:lnTo>
                    <a:pt x="142722" y="128270"/>
                  </a:lnTo>
                  <a:lnTo>
                    <a:pt x="143986" y="142239"/>
                  </a:lnTo>
                  <a:lnTo>
                    <a:pt x="156767" y="181610"/>
                  </a:lnTo>
                  <a:lnTo>
                    <a:pt x="181522" y="213360"/>
                  </a:lnTo>
                  <a:lnTo>
                    <a:pt x="216306" y="236220"/>
                  </a:lnTo>
                  <a:lnTo>
                    <a:pt x="259176" y="247650"/>
                  </a:lnTo>
                  <a:lnTo>
                    <a:pt x="274927" y="247650"/>
                  </a:lnTo>
                  <a:lnTo>
                    <a:pt x="314517" y="238760"/>
                  </a:lnTo>
                  <a:lnTo>
                    <a:pt x="348102" y="217170"/>
                  </a:lnTo>
                  <a:lnTo>
                    <a:pt x="356386" y="208279"/>
                  </a:lnTo>
                  <a:lnTo>
                    <a:pt x="261400" y="208279"/>
                  </a:lnTo>
                  <a:lnTo>
                    <a:pt x="255939" y="203200"/>
                  </a:lnTo>
                  <a:lnTo>
                    <a:pt x="255939" y="179070"/>
                  </a:lnTo>
                  <a:lnTo>
                    <a:pt x="228126" y="179070"/>
                  </a:lnTo>
                  <a:lnTo>
                    <a:pt x="222665" y="173989"/>
                  </a:lnTo>
                  <a:lnTo>
                    <a:pt x="222665" y="160020"/>
                  </a:lnTo>
                  <a:lnTo>
                    <a:pt x="228126" y="154939"/>
                  </a:lnTo>
                  <a:lnTo>
                    <a:pt x="255939" y="154939"/>
                  </a:lnTo>
                  <a:lnTo>
                    <a:pt x="255939" y="146050"/>
                  </a:lnTo>
                  <a:lnTo>
                    <a:pt x="228126" y="146050"/>
                  </a:lnTo>
                  <a:lnTo>
                    <a:pt x="222665" y="140970"/>
                  </a:lnTo>
                  <a:lnTo>
                    <a:pt x="222665" y="127000"/>
                  </a:lnTo>
                  <a:lnTo>
                    <a:pt x="228126" y="121920"/>
                  </a:lnTo>
                  <a:lnTo>
                    <a:pt x="247176" y="121920"/>
                  </a:lnTo>
                  <a:lnTo>
                    <a:pt x="210600" y="64770"/>
                  </a:lnTo>
                  <a:lnTo>
                    <a:pt x="207044" y="59689"/>
                  </a:lnTo>
                  <a:lnTo>
                    <a:pt x="208695" y="52070"/>
                  </a:lnTo>
                  <a:lnTo>
                    <a:pt x="214410" y="48260"/>
                  </a:lnTo>
                  <a:lnTo>
                    <a:pt x="217331" y="46989"/>
                  </a:lnTo>
                  <a:lnTo>
                    <a:pt x="220633" y="45720"/>
                  </a:lnTo>
                  <a:lnTo>
                    <a:pt x="312708" y="45720"/>
                  </a:lnTo>
                  <a:lnTo>
                    <a:pt x="316518" y="44450"/>
                  </a:lnTo>
                  <a:lnTo>
                    <a:pt x="362773" y="44450"/>
                  </a:lnTo>
                  <a:lnTo>
                    <a:pt x="355932" y="36829"/>
                  </a:lnTo>
                  <a:lnTo>
                    <a:pt x="322440" y="12700"/>
                  </a:lnTo>
                  <a:lnTo>
                    <a:pt x="281798" y="1270"/>
                  </a:lnTo>
                  <a:lnTo>
                    <a:pt x="267115" y="0"/>
                  </a:lnTo>
                  <a:close/>
                </a:path>
                <a:path w="533086" h="493268">
                  <a:moveTo>
                    <a:pt x="92363" y="143510"/>
                  </a:moveTo>
                  <a:lnTo>
                    <a:pt x="85251" y="143510"/>
                  </a:lnTo>
                  <a:lnTo>
                    <a:pt x="81695" y="144779"/>
                  </a:lnTo>
                  <a:lnTo>
                    <a:pt x="79028" y="148589"/>
                  </a:lnTo>
                  <a:lnTo>
                    <a:pt x="74964" y="152400"/>
                  </a:lnTo>
                  <a:lnTo>
                    <a:pt x="81187" y="158750"/>
                  </a:lnTo>
                  <a:lnTo>
                    <a:pt x="84235" y="165100"/>
                  </a:lnTo>
                  <a:lnTo>
                    <a:pt x="84781" y="173989"/>
                  </a:lnTo>
                  <a:lnTo>
                    <a:pt x="82499" y="185420"/>
                  </a:lnTo>
                  <a:lnTo>
                    <a:pt x="74473" y="198120"/>
                  </a:lnTo>
                  <a:lnTo>
                    <a:pt x="67744" y="209550"/>
                  </a:lnTo>
                  <a:lnTo>
                    <a:pt x="64042" y="220979"/>
                  </a:lnTo>
                  <a:lnTo>
                    <a:pt x="62772" y="227329"/>
                  </a:lnTo>
                  <a:lnTo>
                    <a:pt x="63153" y="233679"/>
                  </a:lnTo>
                  <a:lnTo>
                    <a:pt x="66582" y="245110"/>
                  </a:lnTo>
                  <a:lnTo>
                    <a:pt x="67471" y="246379"/>
                  </a:lnTo>
                  <a:lnTo>
                    <a:pt x="68614" y="245110"/>
                  </a:lnTo>
                  <a:lnTo>
                    <a:pt x="69884" y="243839"/>
                  </a:lnTo>
                  <a:lnTo>
                    <a:pt x="71408" y="242570"/>
                  </a:lnTo>
                  <a:lnTo>
                    <a:pt x="83029" y="229870"/>
                  </a:lnTo>
                  <a:lnTo>
                    <a:pt x="86078" y="218439"/>
                  </a:lnTo>
                  <a:lnTo>
                    <a:pt x="92488" y="208279"/>
                  </a:lnTo>
                  <a:lnTo>
                    <a:pt x="102904" y="196850"/>
                  </a:lnTo>
                  <a:lnTo>
                    <a:pt x="115223" y="182879"/>
                  </a:lnTo>
                  <a:lnTo>
                    <a:pt x="120176" y="177800"/>
                  </a:lnTo>
                  <a:lnTo>
                    <a:pt x="120049" y="170179"/>
                  </a:lnTo>
                  <a:lnTo>
                    <a:pt x="114969" y="163829"/>
                  </a:lnTo>
                  <a:lnTo>
                    <a:pt x="95919" y="144779"/>
                  </a:lnTo>
                  <a:lnTo>
                    <a:pt x="92363" y="143510"/>
                  </a:lnTo>
                  <a:close/>
                </a:path>
                <a:path w="533086" h="493268">
                  <a:moveTo>
                    <a:pt x="447963" y="143510"/>
                  </a:moveTo>
                  <a:lnTo>
                    <a:pt x="440851" y="143510"/>
                  </a:lnTo>
                  <a:lnTo>
                    <a:pt x="437295" y="144779"/>
                  </a:lnTo>
                  <a:lnTo>
                    <a:pt x="434501" y="148589"/>
                  </a:lnTo>
                  <a:lnTo>
                    <a:pt x="418118" y="163829"/>
                  </a:lnTo>
                  <a:lnTo>
                    <a:pt x="413038" y="170179"/>
                  </a:lnTo>
                  <a:lnTo>
                    <a:pt x="412911" y="177800"/>
                  </a:lnTo>
                  <a:lnTo>
                    <a:pt x="417864" y="182879"/>
                  </a:lnTo>
                  <a:lnTo>
                    <a:pt x="431924" y="198120"/>
                  </a:lnTo>
                  <a:lnTo>
                    <a:pt x="441738" y="209550"/>
                  </a:lnTo>
                  <a:lnTo>
                    <a:pt x="447665" y="220979"/>
                  </a:lnTo>
                  <a:lnTo>
                    <a:pt x="450249" y="231139"/>
                  </a:lnTo>
                  <a:lnTo>
                    <a:pt x="463330" y="243839"/>
                  </a:lnTo>
                  <a:lnTo>
                    <a:pt x="464600" y="245110"/>
                  </a:lnTo>
                  <a:lnTo>
                    <a:pt x="465743" y="246379"/>
                  </a:lnTo>
                  <a:lnTo>
                    <a:pt x="466505" y="245110"/>
                  </a:lnTo>
                  <a:lnTo>
                    <a:pt x="467394" y="242570"/>
                  </a:lnTo>
                  <a:lnTo>
                    <a:pt x="468029" y="241300"/>
                  </a:lnTo>
                  <a:lnTo>
                    <a:pt x="469687" y="229870"/>
                  </a:lnTo>
                  <a:lnTo>
                    <a:pt x="467962" y="215900"/>
                  </a:lnTo>
                  <a:lnTo>
                    <a:pt x="463090" y="204470"/>
                  </a:lnTo>
                  <a:lnTo>
                    <a:pt x="455202" y="193039"/>
                  </a:lnTo>
                  <a:lnTo>
                    <a:pt x="450376" y="187960"/>
                  </a:lnTo>
                  <a:lnTo>
                    <a:pt x="448090" y="180339"/>
                  </a:lnTo>
                  <a:lnTo>
                    <a:pt x="448852" y="165100"/>
                  </a:lnTo>
                  <a:lnTo>
                    <a:pt x="452027" y="158750"/>
                  </a:lnTo>
                  <a:lnTo>
                    <a:pt x="458250" y="152400"/>
                  </a:lnTo>
                  <a:lnTo>
                    <a:pt x="454059" y="148589"/>
                  </a:lnTo>
                  <a:lnTo>
                    <a:pt x="451519" y="144779"/>
                  </a:lnTo>
                  <a:lnTo>
                    <a:pt x="447963" y="143510"/>
                  </a:lnTo>
                  <a:close/>
                </a:path>
                <a:path w="533086" h="493268">
                  <a:moveTo>
                    <a:pt x="362773" y="44450"/>
                  </a:moveTo>
                  <a:lnTo>
                    <a:pt x="316518" y="44450"/>
                  </a:lnTo>
                  <a:lnTo>
                    <a:pt x="322233" y="48260"/>
                  </a:lnTo>
                  <a:lnTo>
                    <a:pt x="327694" y="52070"/>
                  </a:lnTo>
                  <a:lnTo>
                    <a:pt x="329472" y="59689"/>
                  </a:lnTo>
                  <a:lnTo>
                    <a:pt x="325789" y="64770"/>
                  </a:lnTo>
                  <a:lnTo>
                    <a:pt x="289340" y="121920"/>
                  </a:lnTo>
                  <a:lnTo>
                    <a:pt x="308263" y="121920"/>
                  </a:lnTo>
                  <a:lnTo>
                    <a:pt x="313851" y="127000"/>
                  </a:lnTo>
                  <a:lnTo>
                    <a:pt x="313851" y="140970"/>
                  </a:lnTo>
                  <a:lnTo>
                    <a:pt x="308263" y="146050"/>
                  </a:lnTo>
                  <a:lnTo>
                    <a:pt x="280450" y="146050"/>
                  </a:lnTo>
                  <a:lnTo>
                    <a:pt x="280450" y="154939"/>
                  </a:lnTo>
                  <a:lnTo>
                    <a:pt x="308263" y="154939"/>
                  </a:lnTo>
                  <a:lnTo>
                    <a:pt x="313724" y="160020"/>
                  </a:lnTo>
                  <a:lnTo>
                    <a:pt x="313724" y="173989"/>
                  </a:lnTo>
                  <a:lnTo>
                    <a:pt x="308263" y="179070"/>
                  </a:lnTo>
                  <a:lnTo>
                    <a:pt x="280450" y="179070"/>
                  </a:lnTo>
                  <a:lnTo>
                    <a:pt x="280450" y="203200"/>
                  </a:lnTo>
                  <a:lnTo>
                    <a:pt x="274989" y="208279"/>
                  </a:lnTo>
                  <a:lnTo>
                    <a:pt x="356386" y="208279"/>
                  </a:lnTo>
                  <a:lnTo>
                    <a:pt x="379605" y="171450"/>
                  </a:lnTo>
                  <a:lnTo>
                    <a:pt x="390319" y="128270"/>
                  </a:lnTo>
                  <a:lnTo>
                    <a:pt x="390980" y="111760"/>
                  </a:lnTo>
                  <a:lnTo>
                    <a:pt x="388743" y="97789"/>
                  </a:lnTo>
                  <a:lnTo>
                    <a:pt x="384934" y="83820"/>
                  </a:lnTo>
                  <a:lnTo>
                    <a:pt x="379652" y="71120"/>
                  </a:lnTo>
                  <a:lnTo>
                    <a:pt x="372992" y="58420"/>
                  </a:lnTo>
                  <a:lnTo>
                    <a:pt x="365053" y="46989"/>
                  </a:lnTo>
                  <a:lnTo>
                    <a:pt x="362773" y="44450"/>
                  </a:lnTo>
                  <a:close/>
                </a:path>
                <a:path w="533086" h="493268">
                  <a:moveTo>
                    <a:pt x="312708" y="45720"/>
                  </a:moveTo>
                  <a:lnTo>
                    <a:pt x="220633" y="45720"/>
                  </a:lnTo>
                  <a:lnTo>
                    <a:pt x="223681" y="46989"/>
                  </a:lnTo>
                  <a:lnTo>
                    <a:pt x="226729" y="46989"/>
                  </a:lnTo>
                  <a:lnTo>
                    <a:pt x="229523" y="49529"/>
                  </a:lnTo>
                  <a:lnTo>
                    <a:pt x="268258" y="109220"/>
                  </a:lnTo>
                  <a:lnTo>
                    <a:pt x="305215" y="52070"/>
                  </a:lnTo>
                  <a:lnTo>
                    <a:pt x="308898" y="46989"/>
                  </a:lnTo>
                  <a:lnTo>
                    <a:pt x="312708" y="45720"/>
                  </a:lnTo>
                  <a:close/>
                </a:path>
              </a:pathLst>
            </a:custGeom>
            <a:solidFill>
              <a:srgbClr val="9DD2E7"/>
            </a:solidFill>
          </p:spPr>
          <p:txBody>
            <a:bodyPr wrap="square" lIns="0" tIns="0" rIns="0" bIns="0" rtlCol="0">
              <a:noAutofit/>
            </a:bodyPr>
            <a:lstStyle/>
            <a:p>
              <a:endParaRPr sz="2000"/>
            </a:p>
          </p:txBody>
        </p:sp>
        <p:sp>
          <p:nvSpPr>
            <p:cNvPr id="62" name="object 8"/>
            <p:cNvSpPr txBox="1"/>
            <p:nvPr/>
          </p:nvSpPr>
          <p:spPr>
            <a:xfrm>
              <a:off x="3648201" y="6281164"/>
              <a:ext cx="2463800" cy="195580"/>
            </a:xfrm>
            <a:prstGeom prst="rect">
              <a:avLst/>
            </a:prstGeom>
          </p:spPr>
          <p:txBody>
            <a:bodyPr vert="horz" wrap="square" lIns="0" tIns="0" rIns="0" bIns="0" rtlCol="0">
              <a:noAutofit/>
            </a:bodyPr>
            <a:lstStyle/>
            <a:p>
              <a:pPr marL="12700">
                <a:lnSpc>
                  <a:spcPct val="100000"/>
                </a:lnSpc>
              </a:pPr>
              <a:endParaRPr sz="1400" dirty="0">
                <a:latin typeface="Microsoft YaHei UI"/>
                <a:cs typeface="Microsoft YaHei UI"/>
              </a:endParaRPr>
            </a:p>
          </p:txBody>
        </p:sp>
        <p:sp>
          <p:nvSpPr>
            <p:cNvPr id="63" name="object 9"/>
            <p:cNvSpPr txBox="1"/>
            <p:nvPr/>
          </p:nvSpPr>
          <p:spPr>
            <a:xfrm>
              <a:off x="3648201" y="6500925"/>
              <a:ext cx="939800" cy="195580"/>
            </a:xfrm>
            <a:prstGeom prst="rect">
              <a:avLst/>
            </a:prstGeom>
          </p:spPr>
          <p:txBody>
            <a:bodyPr vert="horz" wrap="square" lIns="0" tIns="0" rIns="0" bIns="0" rtlCol="0">
              <a:noAutofit/>
            </a:bodyPr>
            <a:lstStyle/>
            <a:p>
              <a:pPr marL="12700">
                <a:lnSpc>
                  <a:spcPct val="100000"/>
                </a:lnSpc>
              </a:pPr>
              <a:endParaRPr sz="1400" dirty="0">
                <a:latin typeface="Microsoft YaHei UI"/>
                <a:cs typeface="Microsoft YaHei UI"/>
              </a:endParaRPr>
            </a:p>
          </p:txBody>
        </p:sp>
        <p:sp>
          <p:nvSpPr>
            <p:cNvPr id="64" name="object 10"/>
            <p:cNvSpPr/>
            <p:nvPr/>
          </p:nvSpPr>
          <p:spPr>
            <a:xfrm>
              <a:off x="7200900" y="3346703"/>
              <a:ext cx="499872" cy="437388"/>
            </a:xfrm>
            <a:custGeom>
              <a:avLst/>
              <a:gdLst/>
              <a:ahLst/>
              <a:cxnLst/>
              <a:rect l="l" t="t" r="r" b="b"/>
              <a:pathLst>
                <a:path w="499872" h="437388">
                  <a:moveTo>
                    <a:pt x="192024" y="282575"/>
                  </a:moveTo>
                  <a:lnTo>
                    <a:pt x="81279" y="282575"/>
                  </a:lnTo>
                  <a:lnTo>
                    <a:pt x="81279" y="437388"/>
                  </a:lnTo>
                  <a:lnTo>
                    <a:pt x="192024" y="437388"/>
                  </a:lnTo>
                  <a:lnTo>
                    <a:pt x="192024" y="282575"/>
                  </a:lnTo>
                  <a:close/>
                </a:path>
                <a:path w="499872" h="437388">
                  <a:moveTo>
                    <a:pt x="345948" y="233425"/>
                  </a:moveTo>
                  <a:lnTo>
                    <a:pt x="235203" y="233425"/>
                  </a:lnTo>
                  <a:lnTo>
                    <a:pt x="235203" y="437388"/>
                  </a:lnTo>
                  <a:lnTo>
                    <a:pt x="345948" y="437388"/>
                  </a:lnTo>
                  <a:lnTo>
                    <a:pt x="345948" y="233425"/>
                  </a:lnTo>
                  <a:close/>
                </a:path>
                <a:path w="499872" h="437388">
                  <a:moveTo>
                    <a:pt x="499872" y="130175"/>
                  </a:moveTo>
                  <a:lnTo>
                    <a:pt x="389000" y="130175"/>
                  </a:lnTo>
                  <a:lnTo>
                    <a:pt x="389000" y="437388"/>
                  </a:lnTo>
                  <a:lnTo>
                    <a:pt x="499872" y="437388"/>
                  </a:lnTo>
                  <a:lnTo>
                    <a:pt x="499872" y="130175"/>
                  </a:lnTo>
                  <a:close/>
                </a:path>
                <a:path w="499872" h="437388">
                  <a:moveTo>
                    <a:pt x="193294" y="78612"/>
                  </a:moveTo>
                  <a:lnTo>
                    <a:pt x="0" y="275209"/>
                  </a:lnTo>
                  <a:lnTo>
                    <a:pt x="23368" y="297307"/>
                  </a:lnTo>
                  <a:lnTo>
                    <a:pt x="193294" y="125349"/>
                  </a:lnTo>
                  <a:lnTo>
                    <a:pt x="239306" y="125349"/>
                  </a:lnTo>
                  <a:lnTo>
                    <a:pt x="193294" y="78612"/>
                  </a:lnTo>
                  <a:close/>
                </a:path>
                <a:path w="499872" h="437388">
                  <a:moveTo>
                    <a:pt x="239306" y="125349"/>
                  </a:moveTo>
                  <a:lnTo>
                    <a:pt x="193294" y="125349"/>
                  </a:lnTo>
                  <a:lnTo>
                    <a:pt x="264668" y="199009"/>
                  </a:lnTo>
                  <a:lnTo>
                    <a:pt x="313037" y="152400"/>
                  </a:lnTo>
                  <a:lnTo>
                    <a:pt x="265938" y="152400"/>
                  </a:lnTo>
                  <a:lnTo>
                    <a:pt x="239306" y="125349"/>
                  </a:lnTo>
                  <a:close/>
                </a:path>
                <a:path w="499872" h="437388">
                  <a:moveTo>
                    <a:pt x="445643" y="0"/>
                  </a:moveTo>
                  <a:lnTo>
                    <a:pt x="353314" y="0"/>
                  </a:lnTo>
                  <a:lnTo>
                    <a:pt x="387857" y="34417"/>
                  </a:lnTo>
                  <a:lnTo>
                    <a:pt x="265938" y="152400"/>
                  </a:lnTo>
                  <a:lnTo>
                    <a:pt x="313037" y="152400"/>
                  </a:lnTo>
                  <a:lnTo>
                    <a:pt x="411225" y="57785"/>
                  </a:lnTo>
                  <a:lnTo>
                    <a:pt x="445643" y="57785"/>
                  </a:lnTo>
                  <a:lnTo>
                    <a:pt x="445643" y="0"/>
                  </a:lnTo>
                  <a:close/>
                </a:path>
                <a:path w="499872" h="437388">
                  <a:moveTo>
                    <a:pt x="445643" y="57785"/>
                  </a:moveTo>
                  <a:lnTo>
                    <a:pt x="411225" y="57785"/>
                  </a:lnTo>
                  <a:lnTo>
                    <a:pt x="445643" y="90932"/>
                  </a:lnTo>
                  <a:lnTo>
                    <a:pt x="445643" y="57785"/>
                  </a:lnTo>
                  <a:close/>
                </a:path>
              </a:pathLst>
            </a:custGeom>
            <a:solidFill>
              <a:srgbClr val="F68B21"/>
            </a:solidFill>
          </p:spPr>
          <p:txBody>
            <a:bodyPr wrap="square" lIns="0" tIns="0" rIns="0" bIns="0" rtlCol="0">
              <a:noAutofit/>
            </a:bodyPr>
            <a:lstStyle/>
            <a:p>
              <a:endParaRPr sz="2000"/>
            </a:p>
          </p:txBody>
        </p:sp>
        <p:sp>
          <p:nvSpPr>
            <p:cNvPr id="65" name="object 11"/>
            <p:cNvSpPr/>
            <p:nvPr/>
          </p:nvSpPr>
          <p:spPr>
            <a:xfrm>
              <a:off x="9834371" y="3355705"/>
              <a:ext cx="588263" cy="420369"/>
            </a:xfrm>
            <a:custGeom>
              <a:avLst/>
              <a:gdLst/>
              <a:ahLst/>
              <a:cxnLst/>
              <a:rect l="l" t="t" r="r" b="b"/>
              <a:pathLst>
                <a:path w="588263" h="420370">
                  <a:moveTo>
                    <a:pt x="241771" y="374650"/>
                  </a:moveTo>
                  <a:lnTo>
                    <a:pt x="173326" y="374650"/>
                  </a:lnTo>
                  <a:lnTo>
                    <a:pt x="169913" y="384809"/>
                  </a:lnTo>
                  <a:lnTo>
                    <a:pt x="166951" y="394969"/>
                  </a:lnTo>
                  <a:lnTo>
                    <a:pt x="168016" y="406400"/>
                  </a:lnTo>
                  <a:lnTo>
                    <a:pt x="177892" y="415289"/>
                  </a:lnTo>
                  <a:lnTo>
                    <a:pt x="188996" y="420369"/>
                  </a:lnTo>
                  <a:lnTo>
                    <a:pt x="200574" y="420369"/>
                  </a:lnTo>
                  <a:lnTo>
                    <a:pt x="238339" y="397509"/>
                  </a:lnTo>
                  <a:lnTo>
                    <a:pt x="242092" y="386080"/>
                  </a:lnTo>
                  <a:lnTo>
                    <a:pt x="241771" y="374650"/>
                  </a:lnTo>
                  <a:close/>
                </a:path>
                <a:path w="588263" h="420370">
                  <a:moveTo>
                    <a:pt x="407612" y="201929"/>
                  </a:moveTo>
                  <a:lnTo>
                    <a:pt x="101081" y="201929"/>
                  </a:lnTo>
                  <a:lnTo>
                    <a:pt x="112376" y="204470"/>
                  </a:lnTo>
                  <a:lnTo>
                    <a:pt x="122871" y="208279"/>
                  </a:lnTo>
                  <a:lnTo>
                    <a:pt x="132289" y="214629"/>
                  </a:lnTo>
                  <a:lnTo>
                    <a:pt x="142647" y="226060"/>
                  </a:lnTo>
                  <a:lnTo>
                    <a:pt x="148767" y="236220"/>
                  </a:lnTo>
                  <a:lnTo>
                    <a:pt x="160346" y="246379"/>
                  </a:lnTo>
                  <a:lnTo>
                    <a:pt x="169698" y="252730"/>
                  </a:lnTo>
                  <a:lnTo>
                    <a:pt x="180390" y="265430"/>
                  </a:lnTo>
                  <a:lnTo>
                    <a:pt x="186620" y="275589"/>
                  </a:lnTo>
                  <a:lnTo>
                    <a:pt x="198217" y="284480"/>
                  </a:lnTo>
                  <a:lnTo>
                    <a:pt x="207525" y="292100"/>
                  </a:lnTo>
                  <a:lnTo>
                    <a:pt x="218297" y="304800"/>
                  </a:lnTo>
                  <a:lnTo>
                    <a:pt x="224807" y="314959"/>
                  </a:lnTo>
                  <a:lnTo>
                    <a:pt x="228335" y="325119"/>
                  </a:lnTo>
                  <a:lnTo>
                    <a:pt x="240124" y="330200"/>
                  </a:lnTo>
                  <a:lnTo>
                    <a:pt x="265737" y="359409"/>
                  </a:lnTo>
                  <a:lnTo>
                    <a:pt x="269775" y="384809"/>
                  </a:lnTo>
                  <a:lnTo>
                    <a:pt x="269239" y="391159"/>
                  </a:lnTo>
                  <a:lnTo>
                    <a:pt x="269494" y="391159"/>
                  </a:lnTo>
                  <a:lnTo>
                    <a:pt x="277622" y="401319"/>
                  </a:lnTo>
                  <a:lnTo>
                    <a:pt x="282828" y="406400"/>
                  </a:lnTo>
                  <a:lnTo>
                    <a:pt x="293426" y="412750"/>
                  </a:lnTo>
                  <a:lnTo>
                    <a:pt x="305433" y="412750"/>
                  </a:lnTo>
                  <a:lnTo>
                    <a:pt x="316656" y="407669"/>
                  </a:lnTo>
                  <a:lnTo>
                    <a:pt x="324481" y="397509"/>
                  </a:lnTo>
                  <a:lnTo>
                    <a:pt x="326578" y="384809"/>
                  </a:lnTo>
                  <a:lnTo>
                    <a:pt x="323317" y="374650"/>
                  </a:lnTo>
                  <a:lnTo>
                    <a:pt x="317424" y="368300"/>
                  </a:lnTo>
                  <a:lnTo>
                    <a:pt x="307270" y="356869"/>
                  </a:lnTo>
                  <a:lnTo>
                    <a:pt x="296341" y="344169"/>
                  </a:lnTo>
                  <a:lnTo>
                    <a:pt x="288123" y="334009"/>
                  </a:lnTo>
                  <a:lnTo>
                    <a:pt x="367575" y="334009"/>
                  </a:lnTo>
                  <a:lnTo>
                    <a:pt x="364260" y="330200"/>
                  </a:lnTo>
                  <a:lnTo>
                    <a:pt x="353737" y="321309"/>
                  </a:lnTo>
                  <a:lnTo>
                    <a:pt x="341214" y="308609"/>
                  </a:lnTo>
                  <a:lnTo>
                    <a:pt x="330796" y="298450"/>
                  </a:lnTo>
                  <a:lnTo>
                    <a:pt x="326589" y="290830"/>
                  </a:lnTo>
                  <a:lnTo>
                    <a:pt x="410351" y="290830"/>
                  </a:lnTo>
                  <a:lnTo>
                    <a:pt x="400163" y="279400"/>
                  </a:lnTo>
                  <a:lnTo>
                    <a:pt x="390060" y="266700"/>
                  </a:lnTo>
                  <a:lnTo>
                    <a:pt x="384216" y="257809"/>
                  </a:lnTo>
                  <a:lnTo>
                    <a:pt x="463304" y="257809"/>
                  </a:lnTo>
                  <a:lnTo>
                    <a:pt x="407612" y="201929"/>
                  </a:lnTo>
                  <a:close/>
                </a:path>
                <a:path w="588263" h="420370">
                  <a:moveTo>
                    <a:pt x="367575" y="334009"/>
                  </a:moveTo>
                  <a:lnTo>
                    <a:pt x="292087" y="334009"/>
                  </a:lnTo>
                  <a:lnTo>
                    <a:pt x="301305" y="341630"/>
                  </a:lnTo>
                  <a:lnTo>
                    <a:pt x="313015" y="351789"/>
                  </a:lnTo>
                  <a:lnTo>
                    <a:pt x="324453" y="363219"/>
                  </a:lnTo>
                  <a:lnTo>
                    <a:pt x="332855" y="372109"/>
                  </a:lnTo>
                  <a:lnTo>
                    <a:pt x="344226" y="379730"/>
                  </a:lnTo>
                  <a:lnTo>
                    <a:pt x="356002" y="381000"/>
                  </a:lnTo>
                  <a:lnTo>
                    <a:pt x="366847" y="378459"/>
                  </a:lnTo>
                  <a:lnTo>
                    <a:pt x="375906" y="367030"/>
                  </a:lnTo>
                  <a:lnTo>
                    <a:pt x="379045" y="355600"/>
                  </a:lnTo>
                  <a:lnTo>
                    <a:pt x="376845" y="344169"/>
                  </a:lnTo>
                  <a:lnTo>
                    <a:pt x="371601" y="337819"/>
                  </a:lnTo>
                  <a:lnTo>
                    <a:pt x="369570" y="335280"/>
                  </a:lnTo>
                  <a:lnTo>
                    <a:pt x="368680" y="335280"/>
                  </a:lnTo>
                  <a:lnTo>
                    <a:pt x="367575" y="334009"/>
                  </a:lnTo>
                  <a:close/>
                </a:path>
                <a:path w="588263" h="420370">
                  <a:moveTo>
                    <a:pt x="201683" y="336550"/>
                  </a:moveTo>
                  <a:lnTo>
                    <a:pt x="133223" y="336550"/>
                  </a:lnTo>
                  <a:lnTo>
                    <a:pt x="130018" y="346709"/>
                  </a:lnTo>
                  <a:lnTo>
                    <a:pt x="127591" y="356869"/>
                  </a:lnTo>
                  <a:lnTo>
                    <a:pt x="130211" y="368300"/>
                  </a:lnTo>
                  <a:lnTo>
                    <a:pt x="140902" y="377189"/>
                  </a:lnTo>
                  <a:lnTo>
                    <a:pt x="152241" y="379730"/>
                  </a:lnTo>
                  <a:lnTo>
                    <a:pt x="163344" y="378459"/>
                  </a:lnTo>
                  <a:lnTo>
                    <a:pt x="173326" y="374650"/>
                  </a:lnTo>
                  <a:lnTo>
                    <a:pt x="241771" y="374650"/>
                  </a:lnTo>
                  <a:lnTo>
                    <a:pt x="237302" y="363219"/>
                  </a:lnTo>
                  <a:lnTo>
                    <a:pt x="225997" y="354330"/>
                  </a:lnTo>
                  <a:lnTo>
                    <a:pt x="218363" y="351789"/>
                  </a:lnTo>
                  <a:lnTo>
                    <a:pt x="199517" y="351789"/>
                  </a:lnTo>
                  <a:lnTo>
                    <a:pt x="202094" y="339089"/>
                  </a:lnTo>
                  <a:lnTo>
                    <a:pt x="201683" y="336550"/>
                  </a:lnTo>
                  <a:close/>
                </a:path>
                <a:path w="588263" h="420370">
                  <a:moveTo>
                    <a:pt x="214546" y="350519"/>
                  </a:moveTo>
                  <a:lnTo>
                    <a:pt x="203245" y="350519"/>
                  </a:lnTo>
                  <a:lnTo>
                    <a:pt x="199517" y="351789"/>
                  </a:lnTo>
                  <a:lnTo>
                    <a:pt x="218363" y="351789"/>
                  </a:lnTo>
                  <a:lnTo>
                    <a:pt x="214546" y="350519"/>
                  </a:lnTo>
                  <a:close/>
                </a:path>
                <a:path w="588263" h="420370">
                  <a:moveTo>
                    <a:pt x="410351" y="290830"/>
                  </a:moveTo>
                  <a:lnTo>
                    <a:pt x="326589" y="290830"/>
                  </a:lnTo>
                  <a:lnTo>
                    <a:pt x="331655" y="293369"/>
                  </a:lnTo>
                  <a:lnTo>
                    <a:pt x="341816" y="300989"/>
                  </a:lnTo>
                  <a:lnTo>
                    <a:pt x="354695" y="311150"/>
                  </a:lnTo>
                  <a:lnTo>
                    <a:pt x="367913" y="322580"/>
                  </a:lnTo>
                  <a:lnTo>
                    <a:pt x="379093" y="332739"/>
                  </a:lnTo>
                  <a:lnTo>
                    <a:pt x="385858" y="339089"/>
                  </a:lnTo>
                  <a:lnTo>
                    <a:pt x="396999" y="345439"/>
                  </a:lnTo>
                  <a:lnTo>
                    <a:pt x="408931" y="345439"/>
                  </a:lnTo>
                  <a:lnTo>
                    <a:pt x="419841" y="341630"/>
                  </a:lnTo>
                  <a:lnTo>
                    <a:pt x="427547" y="330200"/>
                  </a:lnTo>
                  <a:lnTo>
                    <a:pt x="429285" y="318769"/>
                  </a:lnTo>
                  <a:lnTo>
                    <a:pt x="425612" y="307339"/>
                  </a:lnTo>
                  <a:lnTo>
                    <a:pt x="420980" y="302259"/>
                  </a:lnTo>
                  <a:lnTo>
                    <a:pt x="411483" y="292100"/>
                  </a:lnTo>
                  <a:lnTo>
                    <a:pt x="410351" y="290830"/>
                  </a:lnTo>
                  <a:close/>
                </a:path>
                <a:path w="588263" h="420370">
                  <a:moveTo>
                    <a:pt x="166636" y="298450"/>
                  </a:moveTo>
                  <a:lnTo>
                    <a:pt x="88014" y="298450"/>
                  </a:lnTo>
                  <a:lnTo>
                    <a:pt x="89384" y="307339"/>
                  </a:lnTo>
                  <a:lnTo>
                    <a:pt x="88812" y="316230"/>
                  </a:lnTo>
                  <a:lnTo>
                    <a:pt x="91897" y="327659"/>
                  </a:lnTo>
                  <a:lnTo>
                    <a:pt x="102780" y="337819"/>
                  </a:lnTo>
                  <a:lnTo>
                    <a:pt x="113652" y="340359"/>
                  </a:lnTo>
                  <a:lnTo>
                    <a:pt x="123978" y="339089"/>
                  </a:lnTo>
                  <a:lnTo>
                    <a:pt x="133223" y="336550"/>
                  </a:lnTo>
                  <a:lnTo>
                    <a:pt x="201683" y="336550"/>
                  </a:lnTo>
                  <a:lnTo>
                    <a:pt x="200242" y="327659"/>
                  </a:lnTo>
                  <a:lnTo>
                    <a:pt x="193678" y="317500"/>
                  </a:lnTo>
                  <a:lnTo>
                    <a:pt x="183195" y="309880"/>
                  </a:lnTo>
                  <a:lnTo>
                    <a:pt x="170979" y="308609"/>
                  </a:lnTo>
                  <a:lnTo>
                    <a:pt x="166636" y="298450"/>
                  </a:lnTo>
                  <a:close/>
                </a:path>
                <a:path w="588263" h="420370">
                  <a:moveTo>
                    <a:pt x="463304" y="257809"/>
                  </a:moveTo>
                  <a:lnTo>
                    <a:pt x="384216" y="257809"/>
                  </a:lnTo>
                  <a:lnTo>
                    <a:pt x="389675" y="260350"/>
                  </a:lnTo>
                  <a:lnTo>
                    <a:pt x="400262" y="267969"/>
                  </a:lnTo>
                  <a:lnTo>
                    <a:pt x="412641" y="279400"/>
                  </a:lnTo>
                  <a:lnTo>
                    <a:pt x="423475" y="289559"/>
                  </a:lnTo>
                  <a:lnTo>
                    <a:pt x="429429" y="295909"/>
                  </a:lnTo>
                  <a:lnTo>
                    <a:pt x="440132" y="302259"/>
                  </a:lnTo>
                  <a:lnTo>
                    <a:pt x="452102" y="303530"/>
                  </a:lnTo>
                  <a:lnTo>
                    <a:pt x="463319" y="298450"/>
                  </a:lnTo>
                  <a:lnTo>
                    <a:pt x="471225" y="288289"/>
                  </a:lnTo>
                  <a:lnTo>
                    <a:pt x="473404" y="275589"/>
                  </a:lnTo>
                  <a:lnTo>
                    <a:pt x="470259" y="265430"/>
                  </a:lnTo>
                  <a:lnTo>
                    <a:pt x="466089" y="260350"/>
                  </a:lnTo>
                  <a:lnTo>
                    <a:pt x="465835" y="260350"/>
                  </a:lnTo>
                  <a:lnTo>
                    <a:pt x="463304" y="257809"/>
                  </a:lnTo>
                  <a:close/>
                </a:path>
                <a:path w="588263" h="420370">
                  <a:moveTo>
                    <a:pt x="99489" y="229870"/>
                  </a:moveTo>
                  <a:lnTo>
                    <a:pt x="88115" y="229870"/>
                  </a:lnTo>
                  <a:lnTo>
                    <a:pt x="77358" y="232410"/>
                  </a:lnTo>
                  <a:lnTo>
                    <a:pt x="67801" y="238760"/>
                  </a:lnTo>
                  <a:lnTo>
                    <a:pt x="59966" y="248920"/>
                  </a:lnTo>
                  <a:lnTo>
                    <a:pt x="54100" y="259080"/>
                  </a:lnTo>
                  <a:lnTo>
                    <a:pt x="50943" y="270509"/>
                  </a:lnTo>
                  <a:lnTo>
                    <a:pt x="51231" y="281939"/>
                  </a:lnTo>
                  <a:lnTo>
                    <a:pt x="55702" y="292100"/>
                  </a:lnTo>
                  <a:lnTo>
                    <a:pt x="66753" y="299719"/>
                  </a:lnTo>
                  <a:lnTo>
                    <a:pt x="77679" y="300989"/>
                  </a:lnTo>
                  <a:lnTo>
                    <a:pt x="88014" y="298450"/>
                  </a:lnTo>
                  <a:lnTo>
                    <a:pt x="166636" y="298450"/>
                  </a:lnTo>
                  <a:lnTo>
                    <a:pt x="160665" y="284480"/>
                  </a:lnTo>
                  <a:lnTo>
                    <a:pt x="148833" y="274319"/>
                  </a:lnTo>
                  <a:lnTo>
                    <a:pt x="137725" y="269239"/>
                  </a:lnTo>
                  <a:lnTo>
                    <a:pt x="127148" y="269239"/>
                  </a:lnTo>
                  <a:lnTo>
                    <a:pt x="126136" y="256539"/>
                  </a:lnTo>
                  <a:lnTo>
                    <a:pt x="121760" y="243839"/>
                  </a:lnTo>
                  <a:lnTo>
                    <a:pt x="110899" y="234950"/>
                  </a:lnTo>
                  <a:lnTo>
                    <a:pt x="99489" y="229870"/>
                  </a:lnTo>
                  <a:close/>
                </a:path>
                <a:path w="588263" h="420370">
                  <a:moveTo>
                    <a:pt x="0" y="31750"/>
                  </a:moveTo>
                  <a:lnTo>
                    <a:pt x="0" y="234950"/>
                  </a:lnTo>
                  <a:lnTo>
                    <a:pt x="6191" y="236220"/>
                  </a:lnTo>
                  <a:lnTo>
                    <a:pt x="20753" y="241300"/>
                  </a:lnTo>
                  <a:lnTo>
                    <a:pt x="33431" y="233679"/>
                  </a:lnTo>
                  <a:lnTo>
                    <a:pt x="42222" y="226060"/>
                  </a:lnTo>
                  <a:lnTo>
                    <a:pt x="53394" y="217170"/>
                  </a:lnTo>
                  <a:lnTo>
                    <a:pt x="65141" y="209550"/>
                  </a:lnTo>
                  <a:lnTo>
                    <a:pt x="77188" y="204470"/>
                  </a:lnTo>
                  <a:lnTo>
                    <a:pt x="101081" y="201929"/>
                  </a:lnTo>
                  <a:lnTo>
                    <a:pt x="407612" y="201929"/>
                  </a:lnTo>
                  <a:lnTo>
                    <a:pt x="381032" y="175260"/>
                  </a:lnTo>
                  <a:lnTo>
                    <a:pt x="228880" y="175260"/>
                  </a:lnTo>
                  <a:lnTo>
                    <a:pt x="214161" y="172720"/>
                  </a:lnTo>
                  <a:lnTo>
                    <a:pt x="179965" y="151129"/>
                  </a:lnTo>
                  <a:lnTo>
                    <a:pt x="169445" y="125729"/>
                  </a:lnTo>
                  <a:lnTo>
                    <a:pt x="170368" y="109220"/>
                  </a:lnTo>
                  <a:lnTo>
                    <a:pt x="195518" y="67310"/>
                  </a:lnTo>
                  <a:lnTo>
                    <a:pt x="211973" y="57150"/>
                  </a:lnTo>
                  <a:lnTo>
                    <a:pt x="86367" y="57150"/>
                  </a:lnTo>
                  <a:lnTo>
                    <a:pt x="69739" y="55879"/>
                  </a:lnTo>
                  <a:lnTo>
                    <a:pt x="0" y="31750"/>
                  </a:lnTo>
                  <a:close/>
                </a:path>
                <a:path w="588263" h="420370">
                  <a:moveTo>
                    <a:pt x="588263" y="97789"/>
                  </a:moveTo>
                  <a:lnTo>
                    <a:pt x="344678" y="97789"/>
                  </a:lnTo>
                  <a:lnTo>
                    <a:pt x="356819" y="100329"/>
                  </a:lnTo>
                  <a:lnTo>
                    <a:pt x="364698" y="104139"/>
                  </a:lnTo>
                  <a:lnTo>
                    <a:pt x="367872" y="106679"/>
                  </a:lnTo>
                  <a:lnTo>
                    <a:pt x="383983" y="123189"/>
                  </a:lnTo>
                  <a:lnTo>
                    <a:pt x="402923" y="140970"/>
                  </a:lnTo>
                  <a:lnTo>
                    <a:pt x="413995" y="152400"/>
                  </a:lnTo>
                  <a:lnTo>
                    <a:pt x="425755" y="163829"/>
                  </a:lnTo>
                  <a:lnTo>
                    <a:pt x="450195" y="186689"/>
                  </a:lnTo>
                  <a:lnTo>
                    <a:pt x="462302" y="198120"/>
                  </a:lnTo>
                  <a:lnTo>
                    <a:pt x="494748" y="228600"/>
                  </a:lnTo>
                  <a:lnTo>
                    <a:pt x="515557" y="240029"/>
                  </a:lnTo>
                  <a:lnTo>
                    <a:pt x="527845" y="240029"/>
                  </a:lnTo>
                  <a:lnTo>
                    <a:pt x="539375" y="237489"/>
                  </a:lnTo>
                  <a:lnTo>
                    <a:pt x="549336" y="236220"/>
                  </a:lnTo>
                  <a:lnTo>
                    <a:pt x="565485" y="233679"/>
                  </a:lnTo>
                  <a:lnTo>
                    <a:pt x="581199" y="229870"/>
                  </a:lnTo>
                  <a:lnTo>
                    <a:pt x="588263" y="228600"/>
                  </a:lnTo>
                  <a:lnTo>
                    <a:pt x="588263" y="97789"/>
                  </a:lnTo>
                  <a:close/>
                </a:path>
                <a:path w="588263" h="420370">
                  <a:moveTo>
                    <a:pt x="326484" y="137160"/>
                  </a:moveTo>
                  <a:lnTo>
                    <a:pt x="311609" y="142239"/>
                  </a:lnTo>
                  <a:lnTo>
                    <a:pt x="298277" y="147320"/>
                  </a:lnTo>
                  <a:lnTo>
                    <a:pt x="286365" y="152400"/>
                  </a:lnTo>
                  <a:lnTo>
                    <a:pt x="249369" y="170179"/>
                  </a:lnTo>
                  <a:lnTo>
                    <a:pt x="237023" y="173989"/>
                  </a:lnTo>
                  <a:lnTo>
                    <a:pt x="228880" y="175260"/>
                  </a:lnTo>
                  <a:lnTo>
                    <a:pt x="381032" y="175260"/>
                  </a:lnTo>
                  <a:lnTo>
                    <a:pt x="353186" y="147320"/>
                  </a:lnTo>
                  <a:lnTo>
                    <a:pt x="349770" y="144779"/>
                  </a:lnTo>
                  <a:lnTo>
                    <a:pt x="340419" y="139700"/>
                  </a:lnTo>
                  <a:lnTo>
                    <a:pt x="326484" y="137160"/>
                  </a:lnTo>
                  <a:close/>
                </a:path>
                <a:path w="588263" h="420370">
                  <a:moveTo>
                    <a:pt x="380702" y="0"/>
                  </a:moveTo>
                  <a:lnTo>
                    <a:pt x="370556" y="0"/>
                  </a:lnTo>
                  <a:lnTo>
                    <a:pt x="359730" y="3810"/>
                  </a:lnTo>
                  <a:lnTo>
                    <a:pt x="347486" y="8889"/>
                  </a:lnTo>
                  <a:lnTo>
                    <a:pt x="338365" y="13970"/>
                  </a:lnTo>
                  <a:lnTo>
                    <a:pt x="328115" y="20320"/>
                  </a:lnTo>
                  <a:lnTo>
                    <a:pt x="316956" y="25400"/>
                  </a:lnTo>
                  <a:lnTo>
                    <a:pt x="305108" y="33020"/>
                  </a:lnTo>
                  <a:lnTo>
                    <a:pt x="292789" y="39370"/>
                  </a:lnTo>
                  <a:lnTo>
                    <a:pt x="280220" y="46989"/>
                  </a:lnTo>
                  <a:lnTo>
                    <a:pt x="267620" y="53339"/>
                  </a:lnTo>
                  <a:lnTo>
                    <a:pt x="255208" y="60960"/>
                  </a:lnTo>
                  <a:lnTo>
                    <a:pt x="243204" y="67310"/>
                  </a:lnTo>
                  <a:lnTo>
                    <a:pt x="201922" y="93979"/>
                  </a:lnTo>
                  <a:lnTo>
                    <a:pt x="193180" y="119379"/>
                  </a:lnTo>
                  <a:lnTo>
                    <a:pt x="196154" y="128270"/>
                  </a:lnTo>
                  <a:lnTo>
                    <a:pt x="202114" y="137160"/>
                  </a:lnTo>
                  <a:lnTo>
                    <a:pt x="210674" y="143510"/>
                  </a:lnTo>
                  <a:lnTo>
                    <a:pt x="221446" y="147320"/>
                  </a:lnTo>
                  <a:lnTo>
                    <a:pt x="234044" y="147320"/>
                  </a:lnTo>
                  <a:lnTo>
                    <a:pt x="248080" y="142239"/>
                  </a:lnTo>
                  <a:lnTo>
                    <a:pt x="256183" y="138429"/>
                  </a:lnTo>
                  <a:lnTo>
                    <a:pt x="266134" y="133350"/>
                  </a:lnTo>
                  <a:lnTo>
                    <a:pt x="277509" y="127000"/>
                  </a:lnTo>
                  <a:lnTo>
                    <a:pt x="328717" y="101600"/>
                  </a:lnTo>
                  <a:lnTo>
                    <a:pt x="344678" y="97789"/>
                  </a:lnTo>
                  <a:lnTo>
                    <a:pt x="588263" y="97789"/>
                  </a:lnTo>
                  <a:lnTo>
                    <a:pt x="588263" y="71120"/>
                  </a:lnTo>
                  <a:lnTo>
                    <a:pt x="494643" y="71120"/>
                  </a:lnTo>
                  <a:lnTo>
                    <a:pt x="478210" y="69850"/>
                  </a:lnTo>
                  <a:lnTo>
                    <a:pt x="472112" y="67310"/>
                  </a:lnTo>
                  <a:lnTo>
                    <a:pt x="456663" y="53339"/>
                  </a:lnTo>
                  <a:lnTo>
                    <a:pt x="446174" y="44450"/>
                  </a:lnTo>
                  <a:lnTo>
                    <a:pt x="433397" y="34289"/>
                  </a:lnTo>
                  <a:lnTo>
                    <a:pt x="418559" y="21589"/>
                  </a:lnTo>
                  <a:lnTo>
                    <a:pt x="401889" y="7620"/>
                  </a:lnTo>
                  <a:lnTo>
                    <a:pt x="390901" y="2539"/>
                  </a:lnTo>
                  <a:lnTo>
                    <a:pt x="380702" y="0"/>
                  </a:lnTo>
                  <a:close/>
                </a:path>
                <a:path w="588263" h="420370">
                  <a:moveTo>
                    <a:pt x="588263" y="50800"/>
                  </a:moveTo>
                  <a:lnTo>
                    <a:pt x="510284" y="68579"/>
                  </a:lnTo>
                  <a:lnTo>
                    <a:pt x="494643" y="71120"/>
                  </a:lnTo>
                  <a:lnTo>
                    <a:pt x="588263" y="71120"/>
                  </a:lnTo>
                  <a:lnTo>
                    <a:pt x="588263" y="50800"/>
                  </a:lnTo>
                  <a:close/>
                </a:path>
                <a:path w="588263" h="420370">
                  <a:moveTo>
                    <a:pt x="231944" y="2539"/>
                  </a:moveTo>
                  <a:lnTo>
                    <a:pt x="217799" y="2539"/>
                  </a:lnTo>
                  <a:lnTo>
                    <a:pt x="202590" y="6350"/>
                  </a:lnTo>
                  <a:lnTo>
                    <a:pt x="186884" y="11429"/>
                  </a:lnTo>
                  <a:lnTo>
                    <a:pt x="171248" y="17779"/>
                  </a:lnTo>
                  <a:lnTo>
                    <a:pt x="156247" y="25400"/>
                  </a:lnTo>
                  <a:lnTo>
                    <a:pt x="142448" y="31750"/>
                  </a:lnTo>
                  <a:lnTo>
                    <a:pt x="130418" y="38100"/>
                  </a:lnTo>
                  <a:lnTo>
                    <a:pt x="120723" y="44450"/>
                  </a:lnTo>
                  <a:lnTo>
                    <a:pt x="113929" y="48260"/>
                  </a:lnTo>
                  <a:lnTo>
                    <a:pt x="110603" y="50800"/>
                  </a:lnTo>
                  <a:lnTo>
                    <a:pt x="107554" y="52070"/>
                  </a:lnTo>
                  <a:lnTo>
                    <a:pt x="99223" y="54610"/>
                  </a:lnTo>
                  <a:lnTo>
                    <a:pt x="86367" y="57150"/>
                  </a:lnTo>
                  <a:lnTo>
                    <a:pt x="211973" y="57150"/>
                  </a:lnTo>
                  <a:lnTo>
                    <a:pt x="221243" y="52070"/>
                  </a:lnTo>
                  <a:lnTo>
                    <a:pt x="235860" y="43179"/>
                  </a:lnTo>
                  <a:lnTo>
                    <a:pt x="249817" y="35560"/>
                  </a:lnTo>
                  <a:lnTo>
                    <a:pt x="261741" y="29210"/>
                  </a:lnTo>
                  <a:lnTo>
                    <a:pt x="270260" y="24129"/>
                  </a:lnTo>
                  <a:lnTo>
                    <a:pt x="274001" y="22860"/>
                  </a:lnTo>
                  <a:lnTo>
                    <a:pt x="271515" y="19050"/>
                  </a:lnTo>
                  <a:lnTo>
                    <a:pt x="263824" y="13970"/>
                  </a:lnTo>
                  <a:lnTo>
                    <a:pt x="250707" y="6350"/>
                  </a:lnTo>
                  <a:lnTo>
                    <a:pt x="231944" y="2539"/>
                  </a:lnTo>
                  <a:close/>
                </a:path>
              </a:pathLst>
            </a:custGeom>
            <a:solidFill>
              <a:srgbClr val="F6C000"/>
            </a:solidFill>
          </p:spPr>
          <p:txBody>
            <a:bodyPr wrap="square" lIns="0" tIns="0" rIns="0" bIns="0" rtlCol="0">
              <a:noAutofit/>
            </a:bodyPr>
            <a:lstStyle/>
            <a:p>
              <a:endParaRPr sz="2000"/>
            </a:p>
          </p:txBody>
        </p:sp>
        <p:sp>
          <p:nvSpPr>
            <p:cNvPr id="66" name="object 12"/>
            <p:cNvSpPr/>
            <p:nvPr/>
          </p:nvSpPr>
          <p:spPr>
            <a:xfrm>
              <a:off x="1816607" y="3372611"/>
              <a:ext cx="553212" cy="411480"/>
            </a:xfrm>
            <a:custGeom>
              <a:avLst/>
              <a:gdLst/>
              <a:ahLst/>
              <a:cxnLst/>
              <a:rect l="l" t="t" r="r" b="b"/>
              <a:pathLst>
                <a:path w="553212" h="411479">
                  <a:moveTo>
                    <a:pt x="193548" y="97536"/>
                  </a:moveTo>
                  <a:lnTo>
                    <a:pt x="33528" y="97536"/>
                  </a:lnTo>
                  <a:lnTo>
                    <a:pt x="23174" y="99147"/>
                  </a:lnTo>
                  <a:lnTo>
                    <a:pt x="11183" y="105992"/>
                  </a:lnTo>
                  <a:lnTo>
                    <a:pt x="3016" y="117021"/>
                  </a:lnTo>
                  <a:lnTo>
                    <a:pt x="0" y="130937"/>
                  </a:lnTo>
                  <a:lnTo>
                    <a:pt x="1648" y="388382"/>
                  </a:lnTo>
                  <a:lnTo>
                    <a:pt x="8548" y="400335"/>
                  </a:lnTo>
                  <a:lnTo>
                    <a:pt x="19613" y="408474"/>
                  </a:lnTo>
                  <a:lnTo>
                    <a:pt x="33528" y="411480"/>
                  </a:lnTo>
                  <a:lnTo>
                    <a:pt x="446675" y="409831"/>
                  </a:lnTo>
                  <a:lnTo>
                    <a:pt x="458628" y="402931"/>
                  </a:lnTo>
                  <a:lnTo>
                    <a:pt x="466767" y="391866"/>
                  </a:lnTo>
                  <a:lnTo>
                    <a:pt x="469773" y="377951"/>
                  </a:lnTo>
                  <a:lnTo>
                    <a:pt x="469773" y="150240"/>
                  </a:lnTo>
                  <a:lnTo>
                    <a:pt x="463042" y="143637"/>
                  </a:lnTo>
                  <a:lnTo>
                    <a:pt x="266215" y="143559"/>
                  </a:lnTo>
                  <a:lnTo>
                    <a:pt x="253497" y="140051"/>
                  </a:lnTo>
                  <a:lnTo>
                    <a:pt x="242824" y="132968"/>
                  </a:lnTo>
                  <a:lnTo>
                    <a:pt x="217462" y="106899"/>
                  </a:lnTo>
                  <a:lnTo>
                    <a:pt x="206116" y="100217"/>
                  </a:lnTo>
                  <a:lnTo>
                    <a:pt x="193548" y="97536"/>
                  </a:lnTo>
                  <a:close/>
                </a:path>
                <a:path w="553212" h="411479">
                  <a:moveTo>
                    <a:pt x="276987" y="0"/>
                  </a:moveTo>
                  <a:lnTo>
                    <a:pt x="116967" y="0"/>
                  </a:lnTo>
                  <a:lnTo>
                    <a:pt x="106584" y="1648"/>
                  </a:lnTo>
                  <a:lnTo>
                    <a:pt x="94633" y="8548"/>
                  </a:lnTo>
                  <a:lnTo>
                    <a:pt x="86464" y="19613"/>
                  </a:lnTo>
                  <a:lnTo>
                    <a:pt x="83439" y="33527"/>
                  </a:lnTo>
                  <a:lnTo>
                    <a:pt x="83439" y="82550"/>
                  </a:lnTo>
                  <a:lnTo>
                    <a:pt x="194441" y="82561"/>
                  </a:lnTo>
                  <a:lnTo>
                    <a:pt x="207081" y="84742"/>
                  </a:lnTo>
                  <a:lnTo>
                    <a:pt x="219411" y="90107"/>
                  </a:lnTo>
                  <a:lnTo>
                    <a:pt x="229489" y="97789"/>
                  </a:lnTo>
                  <a:lnTo>
                    <a:pt x="253619" y="122554"/>
                  </a:lnTo>
                  <a:lnTo>
                    <a:pt x="256412" y="125475"/>
                  </a:lnTo>
                  <a:lnTo>
                    <a:pt x="263906" y="128650"/>
                  </a:lnTo>
                  <a:lnTo>
                    <a:pt x="459416" y="129009"/>
                  </a:lnTo>
                  <a:lnTo>
                    <a:pt x="472310" y="134346"/>
                  </a:lnTo>
                  <a:lnTo>
                    <a:pt x="481273" y="144718"/>
                  </a:lnTo>
                  <a:lnTo>
                    <a:pt x="484631" y="158368"/>
                  </a:lnTo>
                  <a:lnTo>
                    <a:pt x="484631" y="313944"/>
                  </a:lnTo>
                  <a:lnTo>
                    <a:pt x="530114" y="312295"/>
                  </a:lnTo>
                  <a:lnTo>
                    <a:pt x="542067" y="305395"/>
                  </a:lnTo>
                  <a:lnTo>
                    <a:pt x="550206" y="294330"/>
                  </a:lnTo>
                  <a:lnTo>
                    <a:pt x="553212" y="280415"/>
                  </a:lnTo>
                  <a:lnTo>
                    <a:pt x="553212" y="52832"/>
                  </a:lnTo>
                  <a:lnTo>
                    <a:pt x="546608" y="46100"/>
                  </a:lnTo>
                  <a:lnTo>
                    <a:pt x="349680" y="46025"/>
                  </a:lnTo>
                  <a:lnTo>
                    <a:pt x="337031" y="42566"/>
                  </a:lnTo>
                  <a:lnTo>
                    <a:pt x="326263" y="35433"/>
                  </a:lnTo>
                  <a:lnTo>
                    <a:pt x="300949" y="9321"/>
                  </a:lnTo>
                  <a:lnTo>
                    <a:pt x="289556" y="2703"/>
                  </a:lnTo>
                  <a:lnTo>
                    <a:pt x="276987" y="0"/>
                  </a:lnTo>
                  <a:close/>
                </a:path>
              </a:pathLst>
            </a:custGeom>
            <a:solidFill>
              <a:srgbClr val="1D9ED2"/>
            </a:solidFill>
          </p:spPr>
          <p:txBody>
            <a:bodyPr wrap="square" lIns="0" tIns="0" rIns="0" bIns="0" rtlCol="0">
              <a:noAutofit/>
            </a:bodyPr>
            <a:lstStyle/>
            <a:p>
              <a:endParaRPr sz="2000"/>
            </a:p>
          </p:txBody>
        </p:sp>
        <p:sp>
          <p:nvSpPr>
            <p:cNvPr id="67" name="object 13"/>
            <p:cNvSpPr/>
            <p:nvPr/>
          </p:nvSpPr>
          <p:spPr>
            <a:xfrm>
              <a:off x="747522" y="2809494"/>
              <a:ext cx="2682240" cy="1735835"/>
            </a:xfrm>
            <a:custGeom>
              <a:avLst/>
              <a:gdLst/>
              <a:ahLst/>
              <a:cxnLst/>
              <a:rect l="l" t="t" r="r" b="b"/>
              <a:pathLst>
                <a:path w="2682240" h="1735835">
                  <a:moveTo>
                    <a:pt x="0" y="1735835"/>
                  </a:moveTo>
                  <a:lnTo>
                    <a:pt x="0" y="0"/>
                  </a:lnTo>
                  <a:lnTo>
                    <a:pt x="2682240" y="0"/>
                  </a:lnTo>
                  <a:lnTo>
                    <a:pt x="2682240" y="1735835"/>
                  </a:lnTo>
                </a:path>
              </a:pathLst>
            </a:custGeom>
            <a:ln w="181356">
              <a:solidFill>
                <a:srgbClr val="ECECEC"/>
              </a:solidFill>
            </a:ln>
          </p:spPr>
          <p:txBody>
            <a:bodyPr wrap="square" lIns="0" tIns="0" rIns="0" bIns="0" rtlCol="0">
              <a:noAutofit/>
            </a:bodyPr>
            <a:lstStyle/>
            <a:p>
              <a:endParaRPr sz="2000"/>
            </a:p>
          </p:txBody>
        </p:sp>
        <p:sp>
          <p:nvSpPr>
            <p:cNvPr id="68" name="object 14"/>
            <p:cNvSpPr/>
            <p:nvPr/>
          </p:nvSpPr>
          <p:spPr>
            <a:xfrm>
              <a:off x="3429761" y="4545329"/>
              <a:ext cx="2682240" cy="2632521"/>
            </a:xfrm>
            <a:custGeom>
              <a:avLst/>
              <a:gdLst/>
              <a:ahLst/>
              <a:cxnLst/>
              <a:rect l="l" t="t" r="r" b="b"/>
              <a:pathLst>
                <a:path w="2682240" h="1735836">
                  <a:moveTo>
                    <a:pt x="2682240" y="0"/>
                  </a:moveTo>
                  <a:lnTo>
                    <a:pt x="2682240" y="1735836"/>
                  </a:lnTo>
                  <a:lnTo>
                    <a:pt x="0" y="1735836"/>
                  </a:lnTo>
                  <a:lnTo>
                    <a:pt x="0" y="0"/>
                  </a:lnTo>
                </a:path>
              </a:pathLst>
            </a:custGeom>
            <a:ln w="181356">
              <a:solidFill>
                <a:srgbClr val="ECECEC"/>
              </a:solidFill>
            </a:ln>
          </p:spPr>
          <p:txBody>
            <a:bodyPr wrap="square" lIns="0" tIns="0" rIns="0" bIns="0" rtlCol="0">
              <a:noAutofit/>
            </a:bodyPr>
            <a:lstStyle/>
            <a:p>
              <a:endParaRPr sz="2000"/>
            </a:p>
          </p:txBody>
        </p:sp>
        <p:sp>
          <p:nvSpPr>
            <p:cNvPr id="69" name="object 15"/>
            <p:cNvSpPr/>
            <p:nvPr/>
          </p:nvSpPr>
          <p:spPr>
            <a:xfrm>
              <a:off x="6112002" y="2809494"/>
              <a:ext cx="2682240" cy="1735835"/>
            </a:xfrm>
            <a:custGeom>
              <a:avLst/>
              <a:gdLst/>
              <a:ahLst/>
              <a:cxnLst/>
              <a:rect l="l" t="t" r="r" b="b"/>
              <a:pathLst>
                <a:path w="2682240" h="1735835">
                  <a:moveTo>
                    <a:pt x="0" y="1735835"/>
                  </a:moveTo>
                  <a:lnTo>
                    <a:pt x="0" y="0"/>
                  </a:lnTo>
                  <a:lnTo>
                    <a:pt x="2682240" y="0"/>
                  </a:lnTo>
                  <a:lnTo>
                    <a:pt x="2682240" y="1735835"/>
                  </a:lnTo>
                </a:path>
              </a:pathLst>
            </a:custGeom>
            <a:ln w="181356">
              <a:solidFill>
                <a:srgbClr val="ECECEC"/>
              </a:solidFill>
            </a:ln>
          </p:spPr>
          <p:txBody>
            <a:bodyPr wrap="square" lIns="0" tIns="0" rIns="0" bIns="0" rtlCol="0">
              <a:noAutofit/>
            </a:bodyPr>
            <a:lstStyle/>
            <a:p>
              <a:endParaRPr sz="2000"/>
            </a:p>
          </p:txBody>
        </p:sp>
        <p:sp>
          <p:nvSpPr>
            <p:cNvPr id="70" name="object 17"/>
            <p:cNvSpPr/>
            <p:nvPr/>
          </p:nvSpPr>
          <p:spPr>
            <a:xfrm>
              <a:off x="1773173" y="2478785"/>
              <a:ext cx="632459" cy="633984"/>
            </a:xfrm>
            <a:custGeom>
              <a:avLst/>
              <a:gdLst/>
              <a:ahLst/>
              <a:cxnLst/>
              <a:rect l="l" t="t" r="r" b="b"/>
              <a:pathLst>
                <a:path w="632459" h="633984">
                  <a:moveTo>
                    <a:pt x="316230" y="0"/>
                  </a:moveTo>
                  <a:lnTo>
                    <a:pt x="264941" y="4147"/>
                  </a:lnTo>
                  <a:lnTo>
                    <a:pt x="216286" y="16154"/>
                  </a:lnTo>
                  <a:lnTo>
                    <a:pt x="170914" y="35370"/>
                  </a:lnTo>
                  <a:lnTo>
                    <a:pt x="129479" y="61142"/>
                  </a:lnTo>
                  <a:lnTo>
                    <a:pt x="92630" y="92821"/>
                  </a:lnTo>
                  <a:lnTo>
                    <a:pt x="61020" y="129753"/>
                  </a:lnTo>
                  <a:lnTo>
                    <a:pt x="35301" y="171288"/>
                  </a:lnTo>
                  <a:lnTo>
                    <a:pt x="16123" y="216773"/>
                  </a:lnTo>
                  <a:lnTo>
                    <a:pt x="4139" y="265558"/>
                  </a:lnTo>
                  <a:lnTo>
                    <a:pt x="0" y="316991"/>
                  </a:lnTo>
                  <a:lnTo>
                    <a:pt x="1048" y="342998"/>
                  </a:lnTo>
                  <a:lnTo>
                    <a:pt x="9191" y="393189"/>
                  </a:lnTo>
                  <a:lnTo>
                    <a:pt x="24854" y="440406"/>
                  </a:lnTo>
                  <a:lnTo>
                    <a:pt x="47384" y="483997"/>
                  </a:lnTo>
                  <a:lnTo>
                    <a:pt x="76130" y="523312"/>
                  </a:lnTo>
                  <a:lnTo>
                    <a:pt x="110440" y="557699"/>
                  </a:lnTo>
                  <a:lnTo>
                    <a:pt x="149664" y="586506"/>
                  </a:lnTo>
                  <a:lnTo>
                    <a:pt x="193149" y="609082"/>
                  </a:lnTo>
                  <a:lnTo>
                    <a:pt x="240244" y="624774"/>
                  </a:lnTo>
                  <a:lnTo>
                    <a:pt x="290297" y="632933"/>
                  </a:lnTo>
                  <a:lnTo>
                    <a:pt x="316230" y="633984"/>
                  </a:lnTo>
                  <a:lnTo>
                    <a:pt x="342162" y="632933"/>
                  </a:lnTo>
                  <a:lnTo>
                    <a:pt x="392215" y="624774"/>
                  </a:lnTo>
                  <a:lnTo>
                    <a:pt x="439310" y="609082"/>
                  </a:lnTo>
                  <a:lnTo>
                    <a:pt x="482795" y="586506"/>
                  </a:lnTo>
                  <a:lnTo>
                    <a:pt x="522019" y="557699"/>
                  </a:lnTo>
                  <a:lnTo>
                    <a:pt x="556329" y="523312"/>
                  </a:lnTo>
                  <a:lnTo>
                    <a:pt x="585075" y="483997"/>
                  </a:lnTo>
                  <a:lnTo>
                    <a:pt x="607605" y="440406"/>
                  </a:lnTo>
                  <a:lnTo>
                    <a:pt x="623268" y="393189"/>
                  </a:lnTo>
                  <a:lnTo>
                    <a:pt x="631411" y="342998"/>
                  </a:lnTo>
                  <a:lnTo>
                    <a:pt x="632459" y="316991"/>
                  </a:lnTo>
                  <a:lnTo>
                    <a:pt x="631411" y="290985"/>
                  </a:lnTo>
                  <a:lnTo>
                    <a:pt x="623268" y="240794"/>
                  </a:lnTo>
                  <a:lnTo>
                    <a:pt x="607605" y="193577"/>
                  </a:lnTo>
                  <a:lnTo>
                    <a:pt x="585075" y="149986"/>
                  </a:lnTo>
                  <a:lnTo>
                    <a:pt x="556329" y="110671"/>
                  </a:lnTo>
                  <a:lnTo>
                    <a:pt x="522019" y="76284"/>
                  </a:lnTo>
                  <a:lnTo>
                    <a:pt x="482795" y="47477"/>
                  </a:lnTo>
                  <a:lnTo>
                    <a:pt x="439310" y="24901"/>
                  </a:lnTo>
                  <a:lnTo>
                    <a:pt x="392215" y="9209"/>
                  </a:lnTo>
                  <a:lnTo>
                    <a:pt x="342162" y="1050"/>
                  </a:lnTo>
                  <a:lnTo>
                    <a:pt x="316230" y="0"/>
                  </a:lnTo>
                  <a:close/>
                </a:path>
              </a:pathLst>
            </a:custGeom>
            <a:solidFill>
              <a:srgbClr val="F9F9F9"/>
            </a:solidFill>
          </p:spPr>
          <p:txBody>
            <a:bodyPr wrap="square" lIns="0" tIns="0" rIns="0" bIns="0" rtlCol="0">
              <a:noAutofit/>
            </a:bodyPr>
            <a:lstStyle/>
            <a:p>
              <a:endParaRPr sz="2000"/>
            </a:p>
          </p:txBody>
        </p:sp>
        <p:sp>
          <p:nvSpPr>
            <p:cNvPr id="71" name="object 18"/>
            <p:cNvSpPr/>
            <p:nvPr/>
          </p:nvSpPr>
          <p:spPr>
            <a:xfrm>
              <a:off x="1773173" y="2478785"/>
              <a:ext cx="632459" cy="633984"/>
            </a:xfrm>
            <a:custGeom>
              <a:avLst/>
              <a:gdLst/>
              <a:ahLst/>
              <a:cxnLst/>
              <a:rect l="l" t="t" r="r" b="b"/>
              <a:pathLst>
                <a:path w="632459" h="633984">
                  <a:moveTo>
                    <a:pt x="0" y="316991"/>
                  </a:moveTo>
                  <a:lnTo>
                    <a:pt x="4139" y="265558"/>
                  </a:lnTo>
                  <a:lnTo>
                    <a:pt x="16123" y="216773"/>
                  </a:lnTo>
                  <a:lnTo>
                    <a:pt x="35301" y="171288"/>
                  </a:lnTo>
                  <a:lnTo>
                    <a:pt x="61020" y="129753"/>
                  </a:lnTo>
                  <a:lnTo>
                    <a:pt x="92630" y="92821"/>
                  </a:lnTo>
                  <a:lnTo>
                    <a:pt x="129479" y="61142"/>
                  </a:lnTo>
                  <a:lnTo>
                    <a:pt x="170914" y="35370"/>
                  </a:lnTo>
                  <a:lnTo>
                    <a:pt x="216286" y="16154"/>
                  </a:lnTo>
                  <a:lnTo>
                    <a:pt x="264941" y="4147"/>
                  </a:lnTo>
                  <a:lnTo>
                    <a:pt x="316230" y="0"/>
                  </a:lnTo>
                  <a:lnTo>
                    <a:pt x="342162" y="1050"/>
                  </a:lnTo>
                  <a:lnTo>
                    <a:pt x="392215" y="9209"/>
                  </a:lnTo>
                  <a:lnTo>
                    <a:pt x="439310" y="24901"/>
                  </a:lnTo>
                  <a:lnTo>
                    <a:pt x="482795" y="47477"/>
                  </a:lnTo>
                  <a:lnTo>
                    <a:pt x="522019" y="76284"/>
                  </a:lnTo>
                  <a:lnTo>
                    <a:pt x="556329" y="110671"/>
                  </a:lnTo>
                  <a:lnTo>
                    <a:pt x="585075" y="149986"/>
                  </a:lnTo>
                  <a:lnTo>
                    <a:pt x="607605" y="193577"/>
                  </a:lnTo>
                  <a:lnTo>
                    <a:pt x="623268" y="240794"/>
                  </a:lnTo>
                  <a:lnTo>
                    <a:pt x="631411" y="290985"/>
                  </a:lnTo>
                  <a:lnTo>
                    <a:pt x="632459" y="316991"/>
                  </a:lnTo>
                  <a:lnTo>
                    <a:pt x="631411" y="342998"/>
                  </a:lnTo>
                  <a:lnTo>
                    <a:pt x="623268" y="393189"/>
                  </a:lnTo>
                  <a:lnTo>
                    <a:pt x="607605" y="440406"/>
                  </a:lnTo>
                  <a:lnTo>
                    <a:pt x="585075" y="483997"/>
                  </a:lnTo>
                  <a:lnTo>
                    <a:pt x="556329" y="523312"/>
                  </a:lnTo>
                  <a:lnTo>
                    <a:pt x="522019" y="557699"/>
                  </a:lnTo>
                  <a:lnTo>
                    <a:pt x="482795" y="586506"/>
                  </a:lnTo>
                  <a:lnTo>
                    <a:pt x="439310" y="609082"/>
                  </a:lnTo>
                  <a:lnTo>
                    <a:pt x="392215" y="624774"/>
                  </a:lnTo>
                  <a:lnTo>
                    <a:pt x="342162" y="632933"/>
                  </a:lnTo>
                  <a:lnTo>
                    <a:pt x="316230" y="633984"/>
                  </a:lnTo>
                  <a:lnTo>
                    <a:pt x="290297" y="632933"/>
                  </a:lnTo>
                  <a:lnTo>
                    <a:pt x="240244" y="624774"/>
                  </a:lnTo>
                  <a:lnTo>
                    <a:pt x="193149" y="609082"/>
                  </a:lnTo>
                  <a:lnTo>
                    <a:pt x="149664" y="586506"/>
                  </a:lnTo>
                  <a:lnTo>
                    <a:pt x="110440" y="557699"/>
                  </a:lnTo>
                  <a:lnTo>
                    <a:pt x="76130" y="523312"/>
                  </a:lnTo>
                  <a:lnTo>
                    <a:pt x="47384" y="483997"/>
                  </a:lnTo>
                  <a:lnTo>
                    <a:pt x="24854" y="440406"/>
                  </a:lnTo>
                  <a:lnTo>
                    <a:pt x="9191" y="393189"/>
                  </a:lnTo>
                  <a:lnTo>
                    <a:pt x="1048" y="342998"/>
                  </a:lnTo>
                  <a:lnTo>
                    <a:pt x="0" y="316991"/>
                  </a:lnTo>
                  <a:close/>
                </a:path>
              </a:pathLst>
            </a:custGeom>
            <a:ln w="28956">
              <a:solidFill>
                <a:srgbClr val="1D9ED2"/>
              </a:solidFill>
            </a:ln>
          </p:spPr>
          <p:txBody>
            <a:bodyPr wrap="square" lIns="0" tIns="0" rIns="0" bIns="0" rtlCol="0">
              <a:noAutofit/>
            </a:bodyPr>
            <a:lstStyle/>
            <a:p>
              <a:endParaRPr sz="2000"/>
            </a:p>
          </p:txBody>
        </p:sp>
        <p:sp>
          <p:nvSpPr>
            <p:cNvPr id="72" name="object 19"/>
            <p:cNvSpPr/>
            <p:nvPr/>
          </p:nvSpPr>
          <p:spPr>
            <a:xfrm>
              <a:off x="4453890" y="6486171"/>
              <a:ext cx="633984" cy="633984"/>
            </a:xfrm>
            <a:custGeom>
              <a:avLst/>
              <a:gdLst/>
              <a:ahLst/>
              <a:cxnLst/>
              <a:rect l="l" t="t" r="r" b="b"/>
              <a:pathLst>
                <a:path w="633984" h="633983">
                  <a:moveTo>
                    <a:pt x="316992" y="0"/>
                  </a:moveTo>
                  <a:lnTo>
                    <a:pt x="265558" y="4148"/>
                  </a:lnTo>
                  <a:lnTo>
                    <a:pt x="216773" y="16160"/>
                  </a:lnTo>
                  <a:lnTo>
                    <a:pt x="171288" y="35382"/>
                  </a:lnTo>
                  <a:lnTo>
                    <a:pt x="129753" y="61161"/>
                  </a:lnTo>
                  <a:lnTo>
                    <a:pt x="92821" y="92844"/>
                  </a:lnTo>
                  <a:lnTo>
                    <a:pt x="61142" y="129780"/>
                  </a:lnTo>
                  <a:lnTo>
                    <a:pt x="35370" y="171316"/>
                  </a:lnTo>
                  <a:lnTo>
                    <a:pt x="16154" y="216798"/>
                  </a:lnTo>
                  <a:lnTo>
                    <a:pt x="4147" y="265574"/>
                  </a:lnTo>
                  <a:lnTo>
                    <a:pt x="0" y="316992"/>
                  </a:lnTo>
                  <a:lnTo>
                    <a:pt x="1050" y="342990"/>
                  </a:lnTo>
                  <a:lnTo>
                    <a:pt x="9209" y="393168"/>
                  </a:lnTo>
                  <a:lnTo>
                    <a:pt x="24901" y="440379"/>
                  </a:lnTo>
                  <a:lnTo>
                    <a:pt x="47477" y="483969"/>
                  </a:lnTo>
                  <a:lnTo>
                    <a:pt x="76284" y="523286"/>
                  </a:lnTo>
                  <a:lnTo>
                    <a:pt x="110671" y="557678"/>
                  </a:lnTo>
                  <a:lnTo>
                    <a:pt x="149986" y="586491"/>
                  </a:lnTo>
                  <a:lnTo>
                    <a:pt x="193577" y="609073"/>
                  </a:lnTo>
                  <a:lnTo>
                    <a:pt x="240794" y="624771"/>
                  </a:lnTo>
                  <a:lnTo>
                    <a:pt x="290985" y="632933"/>
                  </a:lnTo>
                  <a:lnTo>
                    <a:pt x="316992" y="633984"/>
                  </a:lnTo>
                  <a:lnTo>
                    <a:pt x="342998" y="632933"/>
                  </a:lnTo>
                  <a:lnTo>
                    <a:pt x="393189" y="624771"/>
                  </a:lnTo>
                  <a:lnTo>
                    <a:pt x="440406" y="609073"/>
                  </a:lnTo>
                  <a:lnTo>
                    <a:pt x="483997" y="586491"/>
                  </a:lnTo>
                  <a:lnTo>
                    <a:pt x="523312" y="557678"/>
                  </a:lnTo>
                  <a:lnTo>
                    <a:pt x="557699" y="523286"/>
                  </a:lnTo>
                  <a:lnTo>
                    <a:pt x="586506" y="483969"/>
                  </a:lnTo>
                  <a:lnTo>
                    <a:pt x="609082" y="440379"/>
                  </a:lnTo>
                  <a:lnTo>
                    <a:pt x="624774" y="393168"/>
                  </a:lnTo>
                  <a:lnTo>
                    <a:pt x="632933" y="342990"/>
                  </a:lnTo>
                  <a:lnTo>
                    <a:pt x="633984" y="316992"/>
                  </a:lnTo>
                  <a:lnTo>
                    <a:pt x="632933" y="290993"/>
                  </a:lnTo>
                  <a:lnTo>
                    <a:pt x="624774" y="240815"/>
                  </a:lnTo>
                  <a:lnTo>
                    <a:pt x="609082" y="193604"/>
                  </a:lnTo>
                  <a:lnTo>
                    <a:pt x="586506" y="150014"/>
                  </a:lnTo>
                  <a:lnTo>
                    <a:pt x="557699" y="110697"/>
                  </a:lnTo>
                  <a:lnTo>
                    <a:pt x="523312" y="76305"/>
                  </a:lnTo>
                  <a:lnTo>
                    <a:pt x="483997" y="47492"/>
                  </a:lnTo>
                  <a:lnTo>
                    <a:pt x="440406" y="24910"/>
                  </a:lnTo>
                  <a:lnTo>
                    <a:pt x="393189" y="9212"/>
                  </a:lnTo>
                  <a:lnTo>
                    <a:pt x="342998" y="1050"/>
                  </a:lnTo>
                  <a:lnTo>
                    <a:pt x="316992" y="0"/>
                  </a:lnTo>
                  <a:close/>
                </a:path>
              </a:pathLst>
            </a:custGeom>
            <a:solidFill>
              <a:srgbClr val="F9F9F9"/>
            </a:solidFill>
          </p:spPr>
          <p:txBody>
            <a:bodyPr wrap="square" lIns="0" tIns="0" rIns="0" bIns="0" rtlCol="0">
              <a:noAutofit/>
            </a:bodyPr>
            <a:lstStyle/>
            <a:p>
              <a:endParaRPr sz="2000"/>
            </a:p>
          </p:txBody>
        </p:sp>
        <p:sp>
          <p:nvSpPr>
            <p:cNvPr id="73" name="object 20"/>
            <p:cNvSpPr/>
            <p:nvPr/>
          </p:nvSpPr>
          <p:spPr>
            <a:xfrm>
              <a:off x="4453890" y="6486171"/>
              <a:ext cx="633984" cy="633984"/>
            </a:xfrm>
            <a:custGeom>
              <a:avLst/>
              <a:gdLst/>
              <a:ahLst/>
              <a:cxnLst/>
              <a:rect l="l" t="t" r="r" b="b"/>
              <a:pathLst>
                <a:path w="633984" h="633983">
                  <a:moveTo>
                    <a:pt x="0" y="316992"/>
                  </a:moveTo>
                  <a:lnTo>
                    <a:pt x="4147" y="265574"/>
                  </a:lnTo>
                  <a:lnTo>
                    <a:pt x="16154" y="216798"/>
                  </a:lnTo>
                  <a:lnTo>
                    <a:pt x="35370" y="171316"/>
                  </a:lnTo>
                  <a:lnTo>
                    <a:pt x="61142" y="129780"/>
                  </a:lnTo>
                  <a:lnTo>
                    <a:pt x="92821" y="92844"/>
                  </a:lnTo>
                  <a:lnTo>
                    <a:pt x="129753" y="61161"/>
                  </a:lnTo>
                  <a:lnTo>
                    <a:pt x="171288" y="35382"/>
                  </a:lnTo>
                  <a:lnTo>
                    <a:pt x="216773" y="16160"/>
                  </a:lnTo>
                  <a:lnTo>
                    <a:pt x="265558" y="4148"/>
                  </a:lnTo>
                  <a:lnTo>
                    <a:pt x="316992" y="0"/>
                  </a:lnTo>
                  <a:lnTo>
                    <a:pt x="342998" y="1050"/>
                  </a:lnTo>
                  <a:lnTo>
                    <a:pt x="393189" y="9212"/>
                  </a:lnTo>
                  <a:lnTo>
                    <a:pt x="440406" y="24910"/>
                  </a:lnTo>
                  <a:lnTo>
                    <a:pt x="483997" y="47492"/>
                  </a:lnTo>
                  <a:lnTo>
                    <a:pt x="523312" y="76305"/>
                  </a:lnTo>
                  <a:lnTo>
                    <a:pt x="557699" y="110697"/>
                  </a:lnTo>
                  <a:lnTo>
                    <a:pt x="586506" y="150014"/>
                  </a:lnTo>
                  <a:lnTo>
                    <a:pt x="609082" y="193604"/>
                  </a:lnTo>
                  <a:lnTo>
                    <a:pt x="624774" y="240815"/>
                  </a:lnTo>
                  <a:lnTo>
                    <a:pt x="632933" y="290993"/>
                  </a:lnTo>
                  <a:lnTo>
                    <a:pt x="633984" y="316992"/>
                  </a:lnTo>
                  <a:lnTo>
                    <a:pt x="632933" y="342990"/>
                  </a:lnTo>
                  <a:lnTo>
                    <a:pt x="624774" y="393168"/>
                  </a:lnTo>
                  <a:lnTo>
                    <a:pt x="609082" y="440379"/>
                  </a:lnTo>
                  <a:lnTo>
                    <a:pt x="586506" y="483969"/>
                  </a:lnTo>
                  <a:lnTo>
                    <a:pt x="557699" y="523286"/>
                  </a:lnTo>
                  <a:lnTo>
                    <a:pt x="523312" y="557678"/>
                  </a:lnTo>
                  <a:lnTo>
                    <a:pt x="483997" y="586491"/>
                  </a:lnTo>
                  <a:lnTo>
                    <a:pt x="440406" y="609073"/>
                  </a:lnTo>
                  <a:lnTo>
                    <a:pt x="393189" y="624771"/>
                  </a:lnTo>
                  <a:lnTo>
                    <a:pt x="342998" y="632933"/>
                  </a:lnTo>
                  <a:lnTo>
                    <a:pt x="316992" y="633984"/>
                  </a:lnTo>
                  <a:lnTo>
                    <a:pt x="290985" y="632933"/>
                  </a:lnTo>
                  <a:lnTo>
                    <a:pt x="240794" y="624771"/>
                  </a:lnTo>
                  <a:lnTo>
                    <a:pt x="193577" y="609073"/>
                  </a:lnTo>
                  <a:lnTo>
                    <a:pt x="149986" y="586491"/>
                  </a:lnTo>
                  <a:lnTo>
                    <a:pt x="110671" y="557678"/>
                  </a:lnTo>
                  <a:lnTo>
                    <a:pt x="76284" y="523286"/>
                  </a:lnTo>
                  <a:lnTo>
                    <a:pt x="47477" y="483969"/>
                  </a:lnTo>
                  <a:lnTo>
                    <a:pt x="24901" y="440379"/>
                  </a:lnTo>
                  <a:lnTo>
                    <a:pt x="9209" y="393168"/>
                  </a:lnTo>
                  <a:lnTo>
                    <a:pt x="1050" y="342990"/>
                  </a:lnTo>
                  <a:lnTo>
                    <a:pt x="0" y="316992"/>
                  </a:lnTo>
                  <a:close/>
                </a:path>
              </a:pathLst>
            </a:custGeom>
            <a:ln w="28956">
              <a:solidFill>
                <a:srgbClr val="9DD2E7"/>
              </a:solidFill>
            </a:ln>
          </p:spPr>
          <p:txBody>
            <a:bodyPr wrap="square" lIns="0" tIns="0" rIns="0" bIns="0" rtlCol="0">
              <a:noAutofit/>
            </a:bodyPr>
            <a:lstStyle/>
            <a:p>
              <a:endParaRPr sz="2000"/>
            </a:p>
          </p:txBody>
        </p:sp>
        <p:sp>
          <p:nvSpPr>
            <p:cNvPr id="74" name="object 21"/>
            <p:cNvSpPr txBox="1"/>
            <p:nvPr/>
          </p:nvSpPr>
          <p:spPr>
            <a:xfrm>
              <a:off x="4640071" y="6685357"/>
              <a:ext cx="260350" cy="241300"/>
            </a:xfrm>
            <a:prstGeom prst="rect">
              <a:avLst/>
            </a:prstGeom>
          </p:spPr>
          <p:txBody>
            <a:bodyPr vert="horz" wrap="square" lIns="0" tIns="0" rIns="0" bIns="0" rtlCol="0">
              <a:noAutofit/>
            </a:bodyPr>
            <a:lstStyle/>
            <a:p>
              <a:pPr marL="12700">
                <a:lnSpc>
                  <a:spcPct val="100000"/>
                </a:lnSpc>
              </a:pPr>
              <a:r>
                <a:rPr sz="1600" b="1" spc="-15" dirty="0">
                  <a:solidFill>
                    <a:srgbClr val="585858"/>
                  </a:solidFill>
                  <a:latin typeface="Microsoft YaHei UI"/>
                  <a:cs typeface="Microsoft YaHei UI"/>
                </a:rPr>
                <a:t>02</a:t>
              </a:r>
              <a:endParaRPr sz="1600" dirty="0">
                <a:latin typeface="Microsoft YaHei UI"/>
                <a:cs typeface="Microsoft YaHei UI"/>
              </a:endParaRPr>
            </a:p>
          </p:txBody>
        </p:sp>
        <p:sp>
          <p:nvSpPr>
            <p:cNvPr id="75" name="object 22"/>
            <p:cNvSpPr/>
            <p:nvPr/>
          </p:nvSpPr>
          <p:spPr>
            <a:xfrm>
              <a:off x="9818369" y="5962650"/>
              <a:ext cx="632459" cy="633984"/>
            </a:xfrm>
            <a:custGeom>
              <a:avLst/>
              <a:gdLst/>
              <a:ahLst/>
              <a:cxnLst/>
              <a:rect l="l" t="t" r="r" b="b"/>
              <a:pathLst>
                <a:path w="632459" h="633983">
                  <a:moveTo>
                    <a:pt x="316229" y="0"/>
                  </a:moveTo>
                  <a:lnTo>
                    <a:pt x="264941" y="4148"/>
                  </a:lnTo>
                  <a:lnTo>
                    <a:pt x="216286" y="16160"/>
                  </a:lnTo>
                  <a:lnTo>
                    <a:pt x="170914" y="35382"/>
                  </a:lnTo>
                  <a:lnTo>
                    <a:pt x="129479" y="61161"/>
                  </a:lnTo>
                  <a:lnTo>
                    <a:pt x="92630" y="92844"/>
                  </a:lnTo>
                  <a:lnTo>
                    <a:pt x="61020" y="129780"/>
                  </a:lnTo>
                  <a:lnTo>
                    <a:pt x="35301" y="171316"/>
                  </a:lnTo>
                  <a:lnTo>
                    <a:pt x="16123" y="216798"/>
                  </a:lnTo>
                  <a:lnTo>
                    <a:pt x="4139" y="265574"/>
                  </a:lnTo>
                  <a:lnTo>
                    <a:pt x="0" y="316992"/>
                  </a:lnTo>
                  <a:lnTo>
                    <a:pt x="1048" y="342990"/>
                  </a:lnTo>
                  <a:lnTo>
                    <a:pt x="9191" y="393168"/>
                  </a:lnTo>
                  <a:lnTo>
                    <a:pt x="24854" y="440379"/>
                  </a:lnTo>
                  <a:lnTo>
                    <a:pt x="47384" y="483969"/>
                  </a:lnTo>
                  <a:lnTo>
                    <a:pt x="76130" y="523286"/>
                  </a:lnTo>
                  <a:lnTo>
                    <a:pt x="110440" y="557678"/>
                  </a:lnTo>
                  <a:lnTo>
                    <a:pt x="149664" y="586491"/>
                  </a:lnTo>
                  <a:lnTo>
                    <a:pt x="193149" y="609073"/>
                  </a:lnTo>
                  <a:lnTo>
                    <a:pt x="240244" y="624771"/>
                  </a:lnTo>
                  <a:lnTo>
                    <a:pt x="290297" y="632933"/>
                  </a:lnTo>
                  <a:lnTo>
                    <a:pt x="316229" y="633984"/>
                  </a:lnTo>
                  <a:lnTo>
                    <a:pt x="342162" y="632933"/>
                  </a:lnTo>
                  <a:lnTo>
                    <a:pt x="392215" y="624771"/>
                  </a:lnTo>
                  <a:lnTo>
                    <a:pt x="439310" y="609073"/>
                  </a:lnTo>
                  <a:lnTo>
                    <a:pt x="482795" y="586491"/>
                  </a:lnTo>
                  <a:lnTo>
                    <a:pt x="522019" y="557678"/>
                  </a:lnTo>
                  <a:lnTo>
                    <a:pt x="556329" y="523286"/>
                  </a:lnTo>
                  <a:lnTo>
                    <a:pt x="585075" y="483969"/>
                  </a:lnTo>
                  <a:lnTo>
                    <a:pt x="607605" y="440379"/>
                  </a:lnTo>
                  <a:lnTo>
                    <a:pt x="623268" y="393168"/>
                  </a:lnTo>
                  <a:lnTo>
                    <a:pt x="631411" y="342990"/>
                  </a:lnTo>
                  <a:lnTo>
                    <a:pt x="632459" y="316992"/>
                  </a:lnTo>
                  <a:lnTo>
                    <a:pt x="631411" y="290993"/>
                  </a:lnTo>
                  <a:lnTo>
                    <a:pt x="623268" y="240815"/>
                  </a:lnTo>
                  <a:lnTo>
                    <a:pt x="607605" y="193604"/>
                  </a:lnTo>
                  <a:lnTo>
                    <a:pt x="585075" y="150014"/>
                  </a:lnTo>
                  <a:lnTo>
                    <a:pt x="556329" y="110697"/>
                  </a:lnTo>
                  <a:lnTo>
                    <a:pt x="522019" y="76305"/>
                  </a:lnTo>
                  <a:lnTo>
                    <a:pt x="482795" y="47492"/>
                  </a:lnTo>
                  <a:lnTo>
                    <a:pt x="439310" y="24910"/>
                  </a:lnTo>
                  <a:lnTo>
                    <a:pt x="392215" y="9212"/>
                  </a:lnTo>
                  <a:lnTo>
                    <a:pt x="342162" y="1050"/>
                  </a:lnTo>
                  <a:lnTo>
                    <a:pt x="316229" y="0"/>
                  </a:lnTo>
                  <a:close/>
                </a:path>
              </a:pathLst>
            </a:custGeom>
            <a:solidFill>
              <a:srgbClr val="F9F9F9"/>
            </a:solidFill>
          </p:spPr>
          <p:txBody>
            <a:bodyPr wrap="square" lIns="0" tIns="0" rIns="0" bIns="0" rtlCol="0">
              <a:noAutofit/>
            </a:bodyPr>
            <a:lstStyle/>
            <a:p>
              <a:endParaRPr sz="2000"/>
            </a:p>
          </p:txBody>
        </p:sp>
        <p:sp>
          <p:nvSpPr>
            <p:cNvPr id="76" name="object 23"/>
            <p:cNvSpPr/>
            <p:nvPr/>
          </p:nvSpPr>
          <p:spPr>
            <a:xfrm>
              <a:off x="9818369" y="6486171"/>
              <a:ext cx="632459" cy="633984"/>
            </a:xfrm>
            <a:custGeom>
              <a:avLst/>
              <a:gdLst/>
              <a:ahLst/>
              <a:cxnLst/>
              <a:rect l="l" t="t" r="r" b="b"/>
              <a:pathLst>
                <a:path w="632459" h="633983">
                  <a:moveTo>
                    <a:pt x="0" y="316992"/>
                  </a:moveTo>
                  <a:lnTo>
                    <a:pt x="4139" y="265574"/>
                  </a:lnTo>
                  <a:lnTo>
                    <a:pt x="16123" y="216798"/>
                  </a:lnTo>
                  <a:lnTo>
                    <a:pt x="35301" y="171316"/>
                  </a:lnTo>
                  <a:lnTo>
                    <a:pt x="61020" y="129780"/>
                  </a:lnTo>
                  <a:lnTo>
                    <a:pt x="92630" y="92844"/>
                  </a:lnTo>
                  <a:lnTo>
                    <a:pt x="129479" y="61161"/>
                  </a:lnTo>
                  <a:lnTo>
                    <a:pt x="170914" y="35382"/>
                  </a:lnTo>
                  <a:lnTo>
                    <a:pt x="216286" y="16160"/>
                  </a:lnTo>
                  <a:lnTo>
                    <a:pt x="264941" y="4148"/>
                  </a:lnTo>
                  <a:lnTo>
                    <a:pt x="316229" y="0"/>
                  </a:lnTo>
                  <a:lnTo>
                    <a:pt x="342162" y="1050"/>
                  </a:lnTo>
                  <a:lnTo>
                    <a:pt x="392215" y="9212"/>
                  </a:lnTo>
                  <a:lnTo>
                    <a:pt x="439310" y="24910"/>
                  </a:lnTo>
                  <a:lnTo>
                    <a:pt x="482795" y="47492"/>
                  </a:lnTo>
                  <a:lnTo>
                    <a:pt x="522019" y="76305"/>
                  </a:lnTo>
                  <a:lnTo>
                    <a:pt x="556329" y="110697"/>
                  </a:lnTo>
                  <a:lnTo>
                    <a:pt x="585075" y="150014"/>
                  </a:lnTo>
                  <a:lnTo>
                    <a:pt x="607605" y="193604"/>
                  </a:lnTo>
                  <a:lnTo>
                    <a:pt x="623268" y="240815"/>
                  </a:lnTo>
                  <a:lnTo>
                    <a:pt x="631411" y="290993"/>
                  </a:lnTo>
                  <a:lnTo>
                    <a:pt x="632459" y="316992"/>
                  </a:lnTo>
                  <a:lnTo>
                    <a:pt x="631411" y="342990"/>
                  </a:lnTo>
                  <a:lnTo>
                    <a:pt x="623268" y="393168"/>
                  </a:lnTo>
                  <a:lnTo>
                    <a:pt x="607605" y="440379"/>
                  </a:lnTo>
                  <a:lnTo>
                    <a:pt x="585075" y="483969"/>
                  </a:lnTo>
                  <a:lnTo>
                    <a:pt x="556329" y="523286"/>
                  </a:lnTo>
                  <a:lnTo>
                    <a:pt x="522019" y="557678"/>
                  </a:lnTo>
                  <a:lnTo>
                    <a:pt x="482795" y="586491"/>
                  </a:lnTo>
                  <a:lnTo>
                    <a:pt x="439310" y="609073"/>
                  </a:lnTo>
                  <a:lnTo>
                    <a:pt x="392215" y="624771"/>
                  </a:lnTo>
                  <a:lnTo>
                    <a:pt x="342162" y="632933"/>
                  </a:lnTo>
                  <a:lnTo>
                    <a:pt x="316229" y="633984"/>
                  </a:lnTo>
                  <a:lnTo>
                    <a:pt x="290297" y="632933"/>
                  </a:lnTo>
                  <a:lnTo>
                    <a:pt x="240244" y="624771"/>
                  </a:lnTo>
                  <a:lnTo>
                    <a:pt x="193149" y="609073"/>
                  </a:lnTo>
                  <a:lnTo>
                    <a:pt x="149664" y="586491"/>
                  </a:lnTo>
                  <a:lnTo>
                    <a:pt x="110440" y="557678"/>
                  </a:lnTo>
                  <a:lnTo>
                    <a:pt x="76130" y="523286"/>
                  </a:lnTo>
                  <a:lnTo>
                    <a:pt x="47384" y="483969"/>
                  </a:lnTo>
                  <a:lnTo>
                    <a:pt x="24854" y="440379"/>
                  </a:lnTo>
                  <a:lnTo>
                    <a:pt x="9191" y="393168"/>
                  </a:lnTo>
                  <a:lnTo>
                    <a:pt x="1048" y="342990"/>
                  </a:lnTo>
                  <a:lnTo>
                    <a:pt x="0" y="316992"/>
                  </a:lnTo>
                  <a:close/>
                </a:path>
              </a:pathLst>
            </a:custGeom>
            <a:ln w="28956">
              <a:solidFill>
                <a:srgbClr val="F6C000"/>
              </a:solidFill>
            </a:ln>
          </p:spPr>
          <p:txBody>
            <a:bodyPr wrap="square" lIns="0" tIns="0" rIns="0" bIns="0" rtlCol="0">
              <a:noAutofit/>
            </a:bodyPr>
            <a:lstStyle/>
            <a:p>
              <a:endParaRPr sz="2000"/>
            </a:p>
          </p:txBody>
        </p:sp>
        <p:sp>
          <p:nvSpPr>
            <p:cNvPr id="77" name="object 24"/>
            <p:cNvSpPr txBox="1"/>
            <p:nvPr/>
          </p:nvSpPr>
          <p:spPr>
            <a:xfrm>
              <a:off x="10004552" y="6685357"/>
              <a:ext cx="260350" cy="241300"/>
            </a:xfrm>
            <a:prstGeom prst="rect">
              <a:avLst/>
            </a:prstGeom>
          </p:spPr>
          <p:txBody>
            <a:bodyPr vert="horz" wrap="square" lIns="0" tIns="0" rIns="0" bIns="0" rtlCol="0">
              <a:noAutofit/>
            </a:bodyPr>
            <a:lstStyle/>
            <a:p>
              <a:pPr marL="12700">
                <a:lnSpc>
                  <a:spcPct val="100000"/>
                </a:lnSpc>
              </a:pPr>
              <a:r>
                <a:rPr sz="1600" b="1" spc="-15" dirty="0">
                  <a:solidFill>
                    <a:srgbClr val="585858"/>
                  </a:solidFill>
                  <a:latin typeface="Microsoft YaHei UI"/>
                  <a:cs typeface="Microsoft YaHei UI"/>
                </a:rPr>
                <a:t>04</a:t>
              </a:r>
              <a:endParaRPr sz="1600" dirty="0">
                <a:latin typeface="Microsoft YaHei UI"/>
                <a:cs typeface="Microsoft YaHei UI"/>
              </a:endParaRPr>
            </a:p>
          </p:txBody>
        </p:sp>
        <p:sp>
          <p:nvSpPr>
            <p:cNvPr id="78" name="object 25"/>
            <p:cNvSpPr/>
            <p:nvPr/>
          </p:nvSpPr>
          <p:spPr>
            <a:xfrm>
              <a:off x="7136130" y="2478785"/>
              <a:ext cx="632460" cy="633984"/>
            </a:xfrm>
            <a:custGeom>
              <a:avLst/>
              <a:gdLst/>
              <a:ahLst/>
              <a:cxnLst/>
              <a:rect l="l" t="t" r="r" b="b"/>
              <a:pathLst>
                <a:path w="632460" h="633984">
                  <a:moveTo>
                    <a:pt x="316229" y="0"/>
                  </a:moveTo>
                  <a:lnTo>
                    <a:pt x="264941" y="4147"/>
                  </a:lnTo>
                  <a:lnTo>
                    <a:pt x="216286" y="16154"/>
                  </a:lnTo>
                  <a:lnTo>
                    <a:pt x="170914" y="35370"/>
                  </a:lnTo>
                  <a:lnTo>
                    <a:pt x="129479" y="61142"/>
                  </a:lnTo>
                  <a:lnTo>
                    <a:pt x="92630" y="92821"/>
                  </a:lnTo>
                  <a:lnTo>
                    <a:pt x="61020" y="129753"/>
                  </a:lnTo>
                  <a:lnTo>
                    <a:pt x="35301" y="171288"/>
                  </a:lnTo>
                  <a:lnTo>
                    <a:pt x="16123" y="216773"/>
                  </a:lnTo>
                  <a:lnTo>
                    <a:pt x="4139" y="265558"/>
                  </a:lnTo>
                  <a:lnTo>
                    <a:pt x="0" y="316991"/>
                  </a:lnTo>
                  <a:lnTo>
                    <a:pt x="1048" y="342998"/>
                  </a:lnTo>
                  <a:lnTo>
                    <a:pt x="9191" y="393189"/>
                  </a:lnTo>
                  <a:lnTo>
                    <a:pt x="24854" y="440406"/>
                  </a:lnTo>
                  <a:lnTo>
                    <a:pt x="47384" y="483997"/>
                  </a:lnTo>
                  <a:lnTo>
                    <a:pt x="76130" y="523312"/>
                  </a:lnTo>
                  <a:lnTo>
                    <a:pt x="110440" y="557699"/>
                  </a:lnTo>
                  <a:lnTo>
                    <a:pt x="149664" y="586506"/>
                  </a:lnTo>
                  <a:lnTo>
                    <a:pt x="193149" y="609082"/>
                  </a:lnTo>
                  <a:lnTo>
                    <a:pt x="240244" y="624774"/>
                  </a:lnTo>
                  <a:lnTo>
                    <a:pt x="290297" y="632933"/>
                  </a:lnTo>
                  <a:lnTo>
                    <a:pt x="316229" y="633984"/>
                  </a:lnTo>
                  <a:lnTo>
                    <a:pt x="342162" y="632933"/>
                  </a:lnTo>
                  <a:lnTo>
                    <a:pt x="392215" y="624774"/>
                  </a:lnTo>
                  <a:lnTo>
                    <a:pt x="439310" y="609082"/>
                  </a:lnTo>
                  <a:lnTo>
                    <a:pt x="482795" y="586506"/>
                  </a:lnTo>
                  <a:lnTo>
                    <a:pt x="522019" y="557699"/>
                  </a:lnTo>
                  <a:lnTo>
                    <a:pt x="556329" y="523312"/>
                  </a:lnTo>
                  <a:lnTo>
                    <a:pt x="585075" y="483997"/>
                  </a:lnTo>
                  <a:lnTo>
                    <a:pt x="607605" y="440406"/>
                  </a:lnTo>
                  <a:lnTo>
                    <a:pt x="623268" y="393189"/>
                  </a:lnTo>
                  <a:lnTo>
                    <a:pt x="631411" y="342998"/>
                  </a:lnTo>
                  <a:lnTo>
                    <a:pt x="632460" y="316991"/>
                  </a:lnTo>
                  <a:lnTo>
                    <a:pt x="631411" y="290985"/>
                  </a:lnTo>
                  <a:lnTo>
                    <a:pt x="623268" y="240794"/>
                  </a:lnTo>
                  <a:lnTo>
                    <a:pt x="607605" y="193577"/>
                  </a:lnTo>
                  <a:lnTo>
                    <a:pt x="585075" y="149986"/>
                  </a:lnTo>
                  <a:lnTo>
                    <a:pt x="556329" y="110671"/>
                  </a:lnTo>
                  <a:lnTo>
                    <a:pt x="522019" y="76284"/>
                  </a:lnTo>
                  <a:lnTo>
                    <a:pt x="482795" y="47477"/>
                  </a:lnTo>
                  <a:lnTo>
                    <a:pt x="439310" y="24901"/>
                  </a:lnTo>
                  <a:lnTo>
                    <a:pt x="392215" y="9209"/>
                  </a:lnTo>
                  <a:lnTo>
                    <a:pt x="342162" y="1050"/>
                  </a:lnTo>
                  <a:lnTo>
                    <a:pt x="316229" y="0"/>
                  </a:lnTo>
                  <a:close/>
                </a:path>
              </a:pathLst>
            </a:custGeom>
            <a:solidFill>
              <a:srgbClr val="F9F9F9"/>
            </a:solidFill>
          </p:spPr>
          <p:txBody>
            <a:bodyPr wrap="square" lIns="0" tIns="0" rIns="0" bIns="0" rtlCol="0">
              <a:noAutofit/>
            </a:bodyPr>
            <a:lstStyle/>
            <a:p>
              <a:endParaRPr sz="2000"/>
            </a:p>
          </p:txBody>
        </p:sp>
        <p:sp>
          <p:nvSpPr>
            <p:cNvPr id="79" name="object 26"/>
            <p:cNvSpPr/>
            <p:nvPr/>
          </p:nvSpPr>
          <p:spPr>
            <a:xfrm>
              <a:off x="7136130" y="2478785"/>
              <a:ext cx="632460" cy="633984"/>
            </a:xfrm>
            <a:custGeom>
              <a:avLst/>
              <a:gdLst/>
              <a:ahLst/>
              <a:cxnLst/>
              <a:rect l="l" t="t" r="r" b="b"/>
              <a:pathLst>
                <a:path w="632460" h="633984">
                  <a:moveTo>
                    <a:pt x="0" y="316991"/>
                  </a:moveTo>
                  <a:lnTo>
                    <a:pt x="4139" y="265558"/>
                  </a:lnTo>
                  <a:lnTo>
                    <a:pt x="16123" y="216773"/>
                  </a:lnTo>
                  <a:lnTo>
                    <a:pt x="35301" y="171288"/>
                  </a:lnTo>
                  <a:lnTo>
                    <a:pt x="61020" y="129753"/>
                  </a:lnTo>
                  <a:lnTo>
                    <a:pt x="92630" y="92821"/>
                  </a:lnTo>
                  <a:lnTo>
                    <a:pt x="129479" y="61142"/>
                  </a:lnTo>
                  <a:lnTo>
                    <a:pt x="170914" y="35370"/>
                  </a:lnTo>
                  <a:lnTo>
                    <a:pt x="216286" y="16154"/>
                  </a:lnTo>
                  <a:lnTo>
                    <a:pt x="264941" y="4147"/>
                  </a:lnTo>
                  <a:lnTo>
                    <a:pt x="316229" y="0"/>
                  </a:lnTo>
                  <a:lnTo>
                    <a:pt x="342162" y="1050"/>
                  </a:lnTo>
                  <a:lnTo>
                    <a:pt x="392215" y="9209"/>
                  </a:lnTo>
                  <a:lnTo>
                    <a:pt x="439310" y="24901"/>
                  </a:lnTo>
                  <a:lnTo>
                    <a:pt x="482795" y="47477"/>
                  </a:lnTo>
                  <a:lnTo>
                    <a:pt x="522019" y="76284"/>
                  </a:lnTo>
                  <a:lnTo>
                    <a:pt x="556329" y="110671"/>
                  </a:lnTo>
                  <a:lnTo>
                    <a:pt x="585075" y="149986"/>
                  </a:lnTo>
                  <a:lnTo>
                    <a:pt x="607605" y="193577"/>
                  </a:lnTo>
                  <a:lnTo>
                    <a:pt x="623268" y="240794"/>
                  </a:lnTo>
                  <a:lnTo>
                    <a:pt x="631411" y="290985"/>
                  </a:lnTo>
                  <a:lnTo>
                    <a:pt x="632460" y="316991"/>
                  </a:lnTo>
                  <a:lnTo>
                    <a:pt x="631411" y="342998"/>
                  </a:lnTo>
                  <a:lnTo>
                    <a:pt x="623268" y="393189"/>
                  </a:lnTo>
                  <a:lnTo>
                    <a:pt x="607605" y="440406"/>
                  </a:lnTo>
                  <a:lnTo>
                    <a:pt x="585075" y="483997"/>
                  </a:lnTo>
                  <a:lnTo>
                    <a:pt x="556329" y="523312"/>
                  </a:lnTo>
                  <a:lnTo>
                    <a:pt x="522019" y="557699"/>
                  </a:lnTo>
                  <a:lnTo>
                    <a:pt x="482795" y="586506"/>
                  </a:lnTo>
                  <a:lnTo>
                    <a:pt x="439310" y="609082"/>
                  </a:lnTo>
                  <a:lnTo>
                    <a:pt x="392215" y="624774"/>
                  </a:lnTo>
                  <a:lnTo>
                    <a:pt x="342162" y="632933"/>
                  </a:lnTo>
                  <a:lnTo>
                    <a:pt x="316229" y="633984"/>
                  </a:lnTo>
                  <a:lnTo>
                    <a:pt x="290297" y="632933"/>
                  </a:lnTo>
                  <a:lnTo>
                    <a:pt x="240244" y="624774"/>
                  </a:lnTo>
                  <a:lnTo>
                    <a:pt x="193149" y="609082"/>
                  </a:lnTo>
                  <a:lnTo>
                    <a:pt x="149664" y="586506"/>
                  </a:lnTo>
                  <a:lnTo>
                    <a:pt x="110440" y="557699"/>
                  </a:lnTo>
                  <a:lnTo>
                    <a:pt x="76130" y="523312"/>
                  </a:lnTo>
                  <a:lnTo>
                    <a:pt x="47384" y="483997"/>
                  </a:lnTo>
                  <a:lnTo>
                    <a:pt x="24854" y="440406"/>
                  </a:lnTo>
                  <a:lnTo>
                    <a:pt x="9191" y="393189"/>
                  </a:lnTo>
                  <a:lnTo>
                    <a:pt x="1048" y="342998"/>
                  </a:lnTo>
                  <a:lnTo>
                    <a:pt x="0" y="316991"/>
                  </a:lnTo>
                  <a:close/>
                </a:path>
              </a:pathLst>
            </a:custGeom>
            <a:ln w="28956">
              <a:solidFill>
                <a:srgbClr val="F68B21"/>
              </a:solidFill>
            </a:ln>
          </p:spPr>
          <p:txBody>
            <a:bodyPr wrap="square" lIns="0" tIns="0" rIns="0" bIns="0" rtlCol="0">
              <a:noAutofit/>
            </a:bodyPr>
            <a:lstStyle/>
            <a:p>
              <a:endParaRPr sz="2000"/>
            </a:p>
          </p:txBody>
        </p:sp>
        <p:sp>
          <p:nvSpPr>
            <p:cNvPr id="80" name="object 29"/>
            <p:cNvSpPr txBox="1"/>
            <p:nvPr/>
          </p:nvSpPr>
          <p:spPr>
            <a:xfrm>
              <a:off x="3533902" y="4003293"/>
              <a:ext cx="2484120" cy="2445483"/>
            </a:xfrm>
            <a:prstGeom prst="rect">
              <a:avLst/>
            </a:prstGeom>
          </p:spPr>
          <p:txBody>
            <a:bodyPr vert="horz" wrap="square" lIns="0" tIns="0" rIns="0" bIns="0" rtlCol="0">
              <a:noAutofit/>
            </a:bodyPr>
            <a:lstStyle/>
            <a:p>
              <a:pPr marR="6350" algn="ctr">
                <a:lnSpc>
                  <a:spcPct val="100000"/>
                </a:lnSpc>
              </a:pPr>
              <a:r>
                <a:rPr sz="2000" b="1" dirty="0">
                  <a:solidFill>
                    <a:srgbClr val="585858"/>
                  </a:solidFill>
                  <a:latin typeface="Microsoft YaHei UI"/>
                  <a:cs typeface="Microsoft YaHei UI"/>
                </a:rPr>
                <a:t>技术扩展层</a:t>
              </a:r>
              <a:endParaRPr sz="2000" dirty="0">
                <a:latin typeface="Microsoft YaHei UI"/>
                <a:cs typeface="Microsoft YaHei UI"/>
              </a:endParaRPr>
            </a:p>
            <a:p>
              <a:pPr>
                <a:lnSpc>
                  <a:spcPts val="1200"/>
                </a:lnSpc>
                <a:spcBef>
                  <a:spcPts val="64"/>
                </a:spcBef>
              </a:pPr>
              <a:endParaRPr sz="1400" dirty="0"/>
            </a:p>
            <a:p>
              <a:pPr marL="12700">
                <a:lnSpc>
                  <a:spcPct val="100000"/>
                </a:lnSpc>
              </a:pPr>
              <a:r>
                <a:rPr sz="1400" dirty="0">
                  <a:latin typeface="Arial"/>
                  <a:cs typeface="Arial"/>
                </a:rPr>
                <a:t>•  </a:t>
              </a:r>
              <a:r>
                <a:rPr sz="1400" spc="-65" dirty="0">
                  <a:latin typeface="Arial"/>
                  <a:cs typeface="Arial"/>
                </a:rPr>
                <a:t> </a:t>
              </a:r>
              <a:r>
                <a:rPr sz="1400" spc="0" dirty="0">
                  <a:latin typeface="Microsoft YaHei UI"/>
                  <a:cs typeface="Microsoft YaHei UI"/>
                </a:rPr>
                <a:t>智能合约：可编程合约</a:t>
              </a:r>
              <a:endParaRPr sz="1400" dirty="0">
                <a:latin typeface="Microsoft YaHei UI"/>
                <a:cs typeface="Microsoft YaHei UI"/>
              </a:endParaRPr>
            </a:p>
            <a:p>
              <a:pPr marL="12700">
                <a:lnSpc>
                  <a:spcPct val="100000"/>
                </a:lnSpc>
                <a:spcBef>
                  <a:spcPts val="285"/>
                </a:spcBef>
              </a:pPr>
              <a:r>
                <a:rPr sz="1400" dirty="0">
                  <a:latin typeface="Arial"/>
                  <a:cs typeface="Arial"/>
                </a:rPr>
                <a:t>•  </a:t>
              </a:r>
              <a:r>
                <a:rPr sz="1400" spc="-65" dirty="0">
                  <a:latin typeface="Arial"/>
                  <a:cs typeface="Arial"/>
                </a:rPr>
                <a:t> </a:t>
              </a:r>
              <a:r>
                <a:rPr sz="1400" spc="0" dirty="0">
                  <a:latin typeface="Microsoft YaHei UI"/>
                  <a:cs typeface="Microsoft YaHei UI"/>
                </a:rPr>
                <a:t>解决方案：区块链的企业级应用</a:t>
              </a:r>
              <a:endParaRPr sz="1400" dirty="0">
                <a:latin typeface="Microsoft YaHei UI"/>
                <a:cs typeface="Microsoft YaHei UI"/>
              </a:endParaRPr>
            </a:p>
            <a:p>
              <a:pPr marL="12700">
                <a:lnSpc>
                  <a:spcPct val="100000"/>
                </a:lnSpc>
                <a:spcBef>
                  <a:spcPts val="285"/>
                </a:spcBef>
              </a:pPr>
              <a:r>
                <a:rPr sz="1400" dirty="0">
                  <a:latin typeface="Arial"/>
                  <a:cs typeface="Arial"/>
                </a:rPr>
                <a:t>•  </a:t>
              </a:r>
              <a:r>
                <a:rPr sz="1400" spc="-65" dirty="0">
                  <a:latin typeface="Arial"/>
                  <a:cs typeface="Arial"/>
                </a:rPr>
                <a:t> </a:t>
              </a:r>
              <a:r>
                <a:rPr sz="1400" spc="0" dirty="0" err="1">
                  <a:latin typeface="Microsoft YaHei UI"/>
                  <a:cs typeface="Microsoft YaHei UI"/>
                </a:rPr>
                <a:t>信息安全：</a:t>
              </a:r>
              <a:r>
                <a:rPr sz="1400" spc="0" dirty="0" err="1" smtClean="0">
                  <a:latin typeface="Microsoft YaHei UI"/>
                  <a:cs typeface="Microsoft YaHei UI"/>
                </a:rPr>
                <a:t>保障区块链系统安全性</a:t>
              </a:r>
              <a:endParaRPr sz="1400" dirty="0" smtClean="0">
                <a:latin typeface="Microsoft YaHei UI"/>
                <a:cs typeface="Microsoft YaHei UI"/>
              </a:endParaRPr>
            </a:p>
            <a:p>
              <a:pPr marL="12700">
                <a:spcBef>
                  <a:spcPts val="285"/>
                </a:spcBef>
              </a:pPr>
              <a:r>
                <a:rPr sz="1400" dirty="0" smtClean="0">
                  <a:latin typeface="Arial"/>
                  <a:cs typeface="Arial"/>
                </a:rPr>
                <a:t>•</a:t>
              </a:r>
              <a:r>
                <a:rPr lang="en-US" sz="1400" dirty="0" smtClean="0">
                  <a:latin typeface="Arial"/>
                  <a:cs typeface="Arial"/>
                </a:rPr>
                <a:t>   </a:t>
              </a:r>
              <a:r>
                <a:rPr lang="en-US" altLang="zh-CN" sz="1400" dirty="0">
                  <a:latin typeface="Microsoft YaHei UI"/>
                  <a:cs typeface="Microsoft YaHei UI"/>
                </a:rPr>
                <a:t>B</a:t>
              </a:r>
              <a:r>
                <a:rPr lang="en-US" altLang="zh-CN" sz="1400" spc="-10" dirty="0">
                  <a:latin typeface="Microsoft YaHei UI"/>
                  <a:cs typeface="Microsoft YaHei UI"/>
                </a:rPr>
                <a:t>a</a:t>
              </a:r>
              <a:r>
                <a:rPr lang="en-US" altLang="zh-CN" sz="1400" spc="-20" dirty="0">
                  <a:latin typeface="Microsoft YaHei UI"/>
                  <a:cs typeface="Microsoft YaHei UI"/>
                </a:rPr>
                <a:t>a</a:t>
              </a:r>
              <a:r>
                <a:rPr lang="en-US" altLang="zh-CN" sz="1400" dirty="0">
                  <a:latin typeface="Microsoft YaHei UI"/>
                  <a:cs typeface="Microsoft YaHei UI"/>
                </a:rPr>
                <a:t>S</a:t>
              </a:r>
              <a:r>
                <a:rPr lang="zh-CN" altLang="en-US" sz="1400" dirty="0">
                  <a:latin typeface="Microsoft YaHei UI"/>
                  <a:cs typeface="Microsoft YaHei UI"/>
                </a:rPr>
                <a:t>：基于去中心化平台提供</a:t>
              </a:r>
              <a:r>
                <a:rPr lang="zh-CN" altLang="en-US" sz="1400" dirty="0" smtClean="0">
                  <a:latin typeface="Microsoft YaHei UI"/>
                  <a:cs typeface="Microsoft YaHei UI"/>
                </a:rPr>
                <a:t>服务</a:t>
              </a:r>
              <a:endParaRPr sz="1400" dirty="0">
                <a:latin typeface="Arial"/>
                <a:cs typeface="Arial"/>
              </a:endParaRPr>
            </a:p>
            <a:p>
              <a:pPr marL="12700">
                <a:spcBef>
                  <a:spcPts val="285"/>
                </a:spcBef>
              </a:pPr>
              <a:r>
                <a:rPr sz="1400" dirty="0" smtClean="0">
                  <a:latin typeface="Arial"/>
                  <a:cs typeface="Arial"/>
                </a:rPr>
                <a:t>•</a:t>
              </a:r>
              <a:r>
                <a:rPr lang="en-US" sz="1400" dirty="0" smtClean="0">
                  <a:latin typeface="Arial"/>
                  <a:cs typeface="Arial"/>
                </a:rPr>
                <a:t>   </a:t>
              </a:r>
              <a:r>
                <a:rPr lang="zh-CN" altLang="en-US" sz="1400" dirty="0" smtClean="0">
                  <a:latin typeface="Microsoft YaHei UI"/>
                  <a:cs typeface="Microsoft YaHei UI"/>
                </a:rPr>
                <a:t>挖</a:t>
              </a:r>
              <a:r>
                <a:rPr lang="zh-CN" altLang="en-US" sz="1400" dirty="0">
                  <a:latin typeface="Microsoft YaHei UI"/>
                  <a:cs typeface="Microsoft YaHei UI"/>
                </a:rPr>
                <a:t>矿服务：为需求方提供算</a:t>
              </a:r>
              <a:r>
                <a:rPr lang="zh-CN" altLang="en-US" sz="1400" dirty="0" smtClean="0">
                  <a:latin typeface="Microsoft YaHei UI"/>
                  <a:cs typeface="Microsoft YaHei UI"/>
                </a:rPr>
                <a:t>力</a:t>
              </a:r>
              <a:endParaRPr sz="1400" dirty="0">
                <a:latin typeface="Arial"/>
                <a:cs typeface="Arial"/>
              </a:endParaRPr>
            </a:p>
            <a:p>
              <a:pPr marL="12700">
                <a:spcBef>
                  <a:spcPts val="285"/>
                </a:spcBef>
              </a:pPr>
              <a:r>
                <a:rPr sz="1400" dirty="0" smtClean="0">
                  <a:latin typeface="Arial"/>
                  <a:cs typeface="Arial"/>
                </a:rPr>
                <a:t>•</a:t>
              </a:r>
              <a:r>
                <a:rPr lang="en-US" sz="1400" dirty="0" smtClean="0">
                  <a:latin typeface="Arial"/>
                  <a:cs typeface="Arial"/>
                </a:rPr>
                <a:t>   </a:t>
              </a:r>
              <a:r>
                <a:rPr lang="zh-CN" altLang="en-US" sz="1400" spc="-5" dirty="0" smtClean="0">
                  <a:latin typeface="Microsoft YaHei UI"/>
                  <a:cs typeface="Microsoft YaHei UI"/>
                </a:rPr>
                <a:t>数据</a:t>
              </a:r>
              <a:r>
                <a:rPr lang="zh-CN" altLang="en-US" sz="1400" spc="-5" dirty="0">
                  <a:latin typeface="Microsoft YaHei UI"/>
                  <a:cs typeface="Microsoft YaHei UI"/>
                </a:rPr>
                <a:t>服务：提供数据共享、数据库</a:t>
              </a:r>
              <a:r>
                <a:rPr lang="zh-CN" altLang="en-US" sz="1400" spc="-5" dirty="0" smtClean="0">
                  <a:latin typeface="Microsoft YaHei UI"/>
                  <a:cs typeface="Microsoft YaHei UI"/>
                </a:rPr>
                <a:t>、</a:t>
              </a:r>
              <a:r>
                <a:rPr lang="zh-CN" altLang="en-US" sz="1400" dirty="0">
                  <a:latin typeface="Microsoft YaHei UI"/>
                  <a:cs typeface="Microsoft YaHei UI"/>
                </a:rPr>
                <a:t>数据保护</a:t>
              </a:r>
              <a:r>
                <a:rPr lang="zh-CN" altLang="en-US" sz="1400" dirty="0" smtClean="0">
                  <a:latin typeface="Microsoft YaHei UI"/>
                  <a:cs typeface="Microsoft YaHei UI"/>
                </a:rPr>
                <a:t>服务</a:t>
              </a:r>
            </a:p>
            <a:p>
              <a:pPr marL="12700">
                <a:spcBef>
                  <a:spcPts val="285"/>
                </a:spcBef>
              </a:pPr>
              <a:endParaRPr lang="zh-CN" altLang="en-US" sz="1400" dirty="0" smtClean="0">
                <a:latin typeface="Microsoft YaHei UI"/>
                <a:cs typeface="Microsoft YaHei UI"/>
              </a:endParaRPr>
            </a:p>
            <a:p>
              <a:pPr marL="12700">
                <a:lnSpc>
                  <a:spcPct val="100000"/>
                </a:lnSpc>
                <a:spcBef>
                  <a:spcPts val="285"/>
                </a:spcBef>
              </a:pPr>
              <a:endParaRPr sz="1400" dirty="0">
                <a:latin typeface="Arial"/>
                <a:cs typeface="Arial"/>
              </a:endParaRPr>
            </a:p>
          </p:txBody>
        </p:sp>
        <p:sp>
          <p:nvSpPr>
            <p:cNvPr id="81" name="object 30"/>
            <p:cNvSpPr txBox="1"/>
            <p:nvPr/>
          </p:nvSpPr>
          <p:spPr>
            <a:xfrm>
              <a:off x="3706114" y="6538318"/>
              <a:ext cx="2359025" cy="195580"/>
            </a:xfrm>
            <a:prstGeom prst="rect">
              <a:avLst/>
            </a:prstGeom>
          </p:spPr>
          <p:txBody>
            <a:bodyPr vert="horz" wrap="square" lIns="0" tIns="0" rIns="0" bIns="0" rtlCol="0">
              <a:noAutofit/>
            </a:bodyPr>
            <a:lstStyle/>
            <a:p>
              <a:pPr marL="12700">
                <a:lnSpc>
                  <a:spcPct val="100000"/>
                </a:lnSpc>
              </a:pPr>
              <a:endParaRPr sz="1400" dirty="0">
                <a:latin typeface="Microsoft YaHei UI"/>
                <a:cs typeface="Microsoft YaHei UI"/>
              </a:endParaRPr>
            </a:p>
          </p:txBody>
        </p:sp>
        <p:sp>
          <p:nvSpPr>
            <p:cNvPr id="82" name="object 31"/>
            <p:cNvSpPr txBox="1"/>
            <p:nvPr/>
          </p:nvSpPr>
          <p:spPr>
            <a:xfrm>
              <a:off x="1081696" y="6924929"/>
              <a:ext cx="2006600" cy="195580"/>
            </a:xfrm>
            <a:prstGeom prst="rect">
              <a:avLst/>
            </a:prstGeom>
          </p:spPr>
          <p:txBody>
            <a:bodyPr vert="horz" wrap="square" lIns="0" tIns="0" rIns="0" bIns="0" rtlCol="0">
              <a:noAutofit/>
            </a:bodyPr>
            <a:lstStyle/>
            <a:p>
              <a:pPr marL="12700">
                <a:lnSpc>
                  <a:spcPct val="100000"/>
                </a:lnSpc>
              </a:pPr>
              <a:endParaRPr sz="1400" dirty="0">
                <a:latin typeface="Microsoft YaHei UI"/>
                <a:cs typeface="Microsoft YaHei UI"/>
              </a:endParaRPr>
            </a:p>
          </p:txBody>
        </p:sp>
        <p:sp>
          <p:nvSpPr>
            <p:cNvPr id="83" name="object 32"/>
            <p:cNvSpPr txBox="1"/>
            <p:nvPr/>
          </p:nvSpPr>
          <p:spPr>
            <a:xfrm>
              <a:off x="6216142" y="4003294"/>
              <a:ext cx="2484120" cy="1553095"/>
            </a:xfrm>
            <a:prstGeom prst="rect">
              <a:avLst/>
            </a:prstGeom>
          </p:spPr>
          <p:txBody>
            <a:bodyPr vert="horz" wrap="square" lIns="0" tIns="0" rIns="0" bIns="0" rtlCol="0">
              <a:noAutofit/>
            </a:bodyPr>
            <a:lstStyle/>
            <a:p>
              <a:pPr marL="451484">
                <a:lnSpc>
                  <a:spcPct val="100000"/>
                </a:lnSpc>
              </a:pPr>
              <a:r>
                <a:rPr lang="en-US" sz="2000" b="1" dirty="0" smtClean="0">
                  <a:solidFill>
                    <a:srgbClr val="585858"/>
                  </a:solidFill>
                  <a:latin typeface="Microsoft YaHei UI"/>
                  <a:cs typeface="Microsoft YaHei UI"/>
                </a:rPr>
                <a:t>   </a:t>
              </a:r>
              <a:r>
                <a:rPr sz="2000" b="1" dirty="0" err="1" smtClean="0">
                  <a:solidFill>
                    <a:srgbClr val="585858"/>
                  </a:solidFill>
                  <a:latin typeface="Microsoft YaHei UI"/>
                  <a:cs typeface="Microsoft YaHei UI"/>
                </a:rPr>
                <a:t>行业应用层</a:t>
              </a:r>
              <a:endParaRPr sz="2000" dirty="0">
                <a:latin typeface="Microsoft YaHei UI"/>
                <a:cs typeface="Microsoft YaHei UI"/>
              </a:endParaRPr>
            </a:p>
            <a:p>
              <a:pPr>
                <a:lnSpc>
                  <a:spcPts val="950"/>
                </a:lnSpc>
                <a:spcBef>
                  <a:spcPts val="26"/>
                </a:spcBef>
              </a:pPr>
              <a:endParaRPr sz="1000" dirty="0"/>
            </a:p>
            <a:p>
              <a:pPr marL="184785" marR="12700" indent="-172720">
                <a:lnSpc>
                  <a:spcPct val="120000"/>
                </a:lnSpc>
              </a:pPr>
              <a:r>
                <a:rPr sz="1400" dirty="0">
                  <a:latin typeface="Arial"/>
                  <a:cs typeface="Arial"/>
                </a:rPr>
                <a:t>•  </a:t>
              </a:r>
              <a:r>
                <a:rPr sz="1400" spc="-65" dirty="0">
                  <a:latin typeface="Arial"/>
                  <a:cs typeface="Arial"/>
                </a:rPr>
                <a:t> </a:t>
              </a:r>
              <a:r>
                <a:rPr sz="1400" spc="0" dirty="0">
                  <a:latin typeface="Microsoft YaHei UI"/>
                  <a:cs typeface="Microsoft YaHei UI"/>
                </a:rPr>
                <a:t>区块链技术在金融、医疗、 </a:t>
              </a:r>
              <a:r>
                <a:rPr sz="1400" spc="0" dirty="0" err="1">
                  <a:latin typeface="Microsoft YaHei UI"/>
                  <a:cs typeface="Microsoft YaHei UI"/>
                </a:rPr>
                <a:t>能源、娱乐、汽车、</a:t>
              </a:r>
              <a:r>
                <a:rPr sz="1400" spc="0" dirty="0" err="1" smtClean="0">
                  <a:latin typeface="Microsoft YaHei UI"/>
                  <a:cs typeface="Microsoft YaHei UI"/>
                </a:rPr>
                <a:t>企业服务</a:t>
              </a:r>
              <a:r>
                <a:rPr sz="1400" spc="0" dirty="0" err="1">
                  <a:latin typeface="Microsoft YaHei UI"/>
                  <a:cs typeface="Microsoft YaHei UI"/>
                </a:rPr>
                <a:t>、物联网等行业的应用</a:t>
              </a:r>
              <a:endParaRPr sz="1400" dirty="0">
                <a:latin typeface="Microsoft YaHei UI"/>
                <a:cs typeface="Microsoft YaHei UI"/>
              </a:endParaRPr>
            </a:p>
          </p:txBody>
        </p:sp>
        <p:sp>
          <p:nvSpPr>
            <p:cNvPr id="84" name="object 33"/>
            <p:cNvSpPr txBox="1"/>
            <p:nvPr/>
          </p:nvSpPr>
          <p:spPr>
            <a:xfrm>
              <a:off x="9004090" y="4003294"/>
              <a:ext cx="2323260" cy="1069340"/>
            </a:xfrm>
            <a:prstGeom prst="rect">
              <a:avLst/>
            </a:prstGeom>
          </p:spPr>
          <p:txBody>
            <a:bodyPr vert="horz" wrap="square" lIns="0" tIns="0" rIns="0" bIns="0" rtlCol="0">
              <a:noAutofit/>
            </a:bodyPr>
            <a:lstStyle/>
            <a:p>
              <a:pPr marL="451484">
                <a:lnSpc>
                  <a:spcPct val="100000"/>
                </a:lnSpc>
              </a:pPr>
              <a:r>
                <a:rPr sz="2000" b="1" dirty="0">
                  <a:solidFill>
                    <a:srgbClr val="585858"/>
                  </a:solidFill>
                  <a:latin typeface="Microsoft YaHei UI"/>
                  <a:cs typeface="Microsoft YaHei UI"/>
                </a:rPr>
                <a:t>媒体及社区</a:t>
              </a:r>
              <a:endParaRPr sz="2000" dirty="0">
                <a:latin typeface="Microsoft YaHei UI"/>
                <a:cs typeface="Microsoft YaHei UI"/>
              </a:endParaRPr>
            </a:p>
            <a:p>
              <a:pPr>
                <a:lnSpc>
                  <a:spcPts val="950"/>
                </a:lnSpc>
                <a:spcBef>
                  <a:spcPts val="26"/>
                </a:spcBef>
              </a:pPr>
              <a:endParaRPr sz="1000" dirty="0"/>
            </a:p>
            <a:p>
              <a:pPr marL="184785" marR="12700" indent="-172720">
                <a:lnSpc>
                  <a:spcPct val="120000"/>
                </a:lnSpc>
              </a:pPr>
              <a:r>
                <a:rPr sz="1400" dirty="0">
                  <a:latin typeface="Arial"/>
                  <a:cs typeface="Arial"/>
                </a:rPr>
                <a:t>•  </a:t>
              </a:r>
              <a:r>
                <a:rPr sz="1400" spc="-65" dirty="0">
                  <a:latin typeface="Arial"/>
                  <a:cs typeface="Arial"/>
                </a:rPr>
                <a:t> </a:t>
              </a:r>
              <a:r>
                <a:rPr sz="1400" spc="0" dirty="0">
                  <a:latin typeface="Microsoft YaHei UI"/>
                  <a:cs typeface="Microsoft YaHei UI"/>
                </a:rPr>
                <a:t>为基础设施层、技术扩展层、 </a:t>
              </a:r>
              <a:r>
                <a:rPr sz="1400" spc="0" dirty="0" err="1" smtClean="0">
                  <a:latin typeface="Microsoft YaHei UI"/>
                  <a:cs typeface="Microsoft YaHei UI"/>
                </a:rPr>
                <a:t>行业应用层企业提供信息资讯等服务</a:t>
              </a:r>
              <a:endParaRPr sz="1400" dirty="0">
                <a:latin typeface="Microsoft YaHei UI"/>
                <a:cs typeface="Microsoft YaHei UI"/>
              </a:endParaRPr>
            </a:p>
          </p:txBody>
        </p:sp>
        <p:sp>
          <p:nvSpPr>
            <p:cNvPr id="85" name="object 34"/>
            <p:cNvSpPr txBox="1"/>
            <p:nvPr/>
          </p:nvSpPr>
          <p:spPr>
            <a:xfrm>
              <a:off x="747521" y="4003294"/>
              <a:ext cx="2588260" cy="1727835"/>
            </a:xfrm>
            <a:prstGeom prst="rect">
              <a:avLst/>
            </a:prstGeom>
          </p:spPr>
          <p:txBody>
            <a:bodyPr vert="horz" wrap="square" lIns="0" tIns="0" rIns="0" bIns="0" rtlCol="0">
              <a:noAutofit/>
            </a:bodyPr>
            <a:lstStyle/>
            <a:p>
              <a:pPr marL="16510" algn="ctr">
                <a:lnSpc>
                  <a:spcPct val="100000"/>
                </a:lnSpc>
              </a:pPr>
              <a:r>
                <a:rPr sz="2000" b="1" dirty="0">
                  <a:solidFill>
                    <a:srgbClr val="585858"/>
                  </a:solidFill>
                  <a:latin typeface="Microsoft YaHei UI"/>
                  <a:cs typeface="Microsoft YaHei UI"/>
                </a:rPr>
                <a:t>基础设施层</a:t>
              </a:r>
              <a:endParaRPr sz="2000" dirty="0">
                <a:latin typeface="Microsoft YaHei UI"/>
                <a:cs typeface="Microsoft YaHei UI"/>
              </a:endParaRPr>
            </a:p>
            <a:p>
              <a:pPr>
                <a:lnSpc>
                  <a:spcPts val="950"/>
                </a:lnSpc>
                <a:spcBef>
                  <a:spcPts val="26"/>
                </a:spcBef>
              </a:pPr>
              <a:endParaRPr sz="1000" dirty="0"/>
            </a:p>
            <a:p>
              <a:pPr marL="184785" marR="12700" indent="-172720">
                <a:lnSpc>
                  <a:spcPct val="120000"/>
                </a:lnSpc>
              </a:pPr>
              <a:r>
                <a:rPr sz="1400" dirty="0">
                  <a:latin typeface="Arial"/>
                  <a:cs typeface="Arial"/>
                </a:rPr>
                <a:t>•  </a:t>
              </a:r>
              <a:r>
                <a:rPr sz="1400" spc="-65" dirty="0">
                  <a:latin typeface="Arial"/>
                  <a:cs typeface="Arial"/>
                </a:rPr>
                <a:t> </a:t>
              </a:r>
              <a:r>
                <a:rPr sz="1400" spc="0" dirty="0" err="1">
                  <a:latin typeface="Microsoft YaHei UI"/>
                  <a:cs typeface="Microsoft YaHei UI"/>
                </a:rPr>
                <a:t>基础协议：</a:t>
              </a:r>
              <a:r>
                <a:rPr sz="1400" spc="0" dirty="0" err="1" smtClean="0">
                  <a:latin typeface="Microsoft YaHei UI"/>
                  <a:cs typeface="Microsoft YaHei UI"/>
                </a:rPr>
                <a:t>作为区块链的操作系统</a:t>
              </a:r>
              <a:r>
                <a:rPr sz="1400" spc="0" dirty="0" err="1">
                  <a:latin typeface="Microsoft YaHei UI"/>
                  <a:cs typeface="Microsoft YaHei UI"/>
                </a:rPr>
                <a:t>，提</a:t>
              </a:r>
              <a:r>
                <a:rPr sz="1400" spc="-10" dirty="0" err="1">
                  <a:latin typeface="Microsoft YaHei UI"/>
                  <a:cs typeface="Microsoft YaHei UI"/>
                </a:rPr>
                <a:t>供</a:t>
              </a:r>
              <a:r>
                <a:rPr sz="1400" spc="-15" dirty="0" err="1">
                  <a:latin typeface="Microsoft YaHei UI"/>
                  <a:cs typeface="Microsoft YaHei UI"/>
                </a:rPr>
                <a:t>A</a:t>
              </a:r>
              <a:r>
                <a:rPr sz="1400" spc="-10" dirty="0" err="1">
                  <a:latin typeface="Microsoft YaHei UI"/>
                  <a:cs typeface="Microsoft YaHei UI"/>
                </a:rPr>
                <a:t>P</a:t>
              </a:r>
              <a:r>
                <a:rPr sz="1400" spc="-15" dirty="0" err="1">
                  <a:latin typeface="Microsoft YaHei UI"/>
                  <a:cs typeface="Microsoft YaHei UI"/>
                </a:rPr>
                <a:t>I</a:t>
              </a:r>
              <a:r>
                <a:rPr sz="1400" spc="0" dirty="0" err="1">
                  <a:latin typeface="Microsoft YaHei UI"/>
                  <a:cs typeface="Microsoft YaHei UI"/>
                </a:rPr>
                <a:t>供调用</a:t>
              </a:r>
              <a:r>
                <a:rPr sz="1400" spc="0" dirty="0">
                  <a:latin typeface="Microsoft YaHei UI"/>
                  <a:cs typeface="Microsoft YaHei UI"/>
                </a:rPr>
                <a:t>；</a:t>
              </a:r>
              <a:endParaRPr sz="1400" dirty="0">
                <a:latin typeface="Microsoft YaHei UI"/>
                <a:cs typeface="Microsoft YaHei UI"/>
              </a:endParaRPr>
            </a:p>
            <a:p>
              <a:pPr marL="184785" marR="12700" indent="-172720">
                <a:lnSpc>
                  <a:spcPct val="120000"/>
                </a:lnSpc>
              </a:pPr>
              <a:r>
                <a:rPr sz="1400" dirty="0">
                  <a:latin typeface="Arial"/>
                  <a:cs typeface="Arial"/>
                </a:rPr>
                <a:t>•  </a:t>
              </a:r>
              <a:r>
                <a:rPr sz="1400" spc="-65" dirty="0">
                  <a:latin typeface="Arial"/>
                  <a:cs typeface="Arial"/>
                </a:rPr>
                <a:t> </a:t>
              </a:r>
              <a:r>
                <a:rPr sz="1400" spc="0" dirty="0" err="1">
                  <a:latin typeface="Microsoft YaHei UI"/>
                  <a:cs typeface="Microsoft YaHei UI"/>
                </a:rPr>
                <a:t>匿名技术：</a:t>
              </a:r>
              <a:r>
                <a:rPr sz="1400" spc="0" dirty="0" err="1" smtClean="0">
                  <a:latin typeface="Microsoft YaHei UI"/>
                  <a:cs typeface="Microsoft YaHei UI"/>
                </a:rPr>
                <a:t>解决数据发布中的隐私泄漏问题</a:t>
              </a:r>
              <a:r>
                <a:rPr sz="1400" spc="0" dirty="0">
                  <a:latin typeface="Microsoft YaHei UI"/>
                  <a:cs typeface="Microsoft YaHei UI"/>
                </a:rPr>
                <a:t>；</a:t>
              </a:r>
              <a:endParaRPr sz="1400" dirty="0">
                <a:latin typeface="Microsoft YaHei UI"/>
                <a:cs typeface="Microsoft YaHei UI"/>
              </a:endParaRPr>
            </a:p>
            <a:p>
              <a:pPr marL="184785" marR="12700" indent="-172720">
                <a:lnSpc>
                  <a:spcPct val="120000"/>
                </a:lnSpc>
                <a:spcBef>
                  <a:spcPts val="285"/>
                </a:spcBef>
              </a:pPr>
              <a:r>
                <a:rPr sz="1400" dirty="0">
                  <a:latin typeface="Arial"/>
                  <a:cs typeface="Arial"/>
                </a:rPr>
                <a:t>•   </a:t>
              </a:r>
              <a:r>
                <a:rPr sz="1400" dirty="0" err="1">
                  <a:latin typeface="Arial"/>
                  <a:cs typeface="Arial"/>
                </a:rPr>
                <a:t>硬件：包括比特币矿机制造商及区块链路由器等</a:t>
              </a:r>
              <a:endParaRPr sz="1400" dirty="0">
                <a:latin typeface="Arial"/>
                <a:cs typeface="Arial"/>
              </a:endParaRPr>
            </a:p>
          </p:txBody>
        </p:sp>
        <p:sp>
          <p:nvSpPr>
            <p:cNvPr id="87" name="矩形 86"/>
            <p:cNvSpPr/>
            <p:nvPr/>
          </p:nvSpPr>
          <p:spPr>
            <a:xfrm>
              <a:off x="1861778" y="2611111"/>
              <a:ext cx="409063" cy="309879"/>
            </a:xfrm>
            <a:prstGeom prst="rect">
              <a:avLst/>
            </a:prstGeom>
          </p:spPr>
          <p:txBody>
            <a:bodyPr wrap="none">
              <a:spAutoFit/>
            </a:bodyPr>
            <a:lstStyle/>
            <a:p>
              <a:pPr marL="12700"/>
              <a:r>
                <a:rPr lang="en-US" altLang="zh-CN" sz="1600" b="1" spc="-15" dirty="0">
                  <a:solidFill>
                    <a:srgbClr val="585858"/>
                  </a:solidFill>
                  <a:latin typeface="Microsoft YaHei UI"/>
                  <a:cs typeface="Microsoft YaHei UI"/>
                </a:rPr>
                <a:t>01</a:t>
              </a:r>
              <a:endParaRPr lang="zh-CN" altLang="en-US" sz="1600" b="1" spc="-15" dirty="0">
                <a:solidFill>
                  <a:srgbClr val="585858"/>
                </a:solidFill>
                <a:latin typeface="Microsoft YaHei UI"/>
                <a:cs typeface="Microsoft YaHei UI"/>
              </a:endParaRPr>
            </a:p>
          </p:txBody>
        </p:sp>
        <p:sp>
          <p:nvSpPr>
            <p:cNvPr id="88" name="矩形 87"/>
            <p:cNvSpPr/>
            <p:nvPr/>
          </p:nvSpPr>
          <p:spPr>
            <a:xfrm>
              <a:off x="7225994" y="2609612"/>
              <a:ext cx="409063" cy="309879"/>
            </a:xfrm>
            <a:prstGeom prst="rect">
              <a:avLst/>
            </a:prstGeom>
          </p:spPr>
          <p:txBody>
            <a:bodyPr wrap="none">
              <a:spAutoFit/>
            </a:bodyPr>
            <a:lstStyle/>
            <a:p>
              <a:pPr marL="12700">
                <a:tabLst>
                  <a:tab pos="6504940" algn="l"/>
                </a:tabLst>
              </a:pPr>
              <a:r>
                <a:rPr lang="en-US" altLang="zh-CN" sz="1600" b="1" spc="-15" dirty="0">
                  <a:solidFill>
                    <a:srgbClr val="585858"/>
                  </a:solidFill>
                  <a:latin typeface="Microsoft YaHei UI"/>
                  <a:cs typeface="Microsoft YaHei UI"/>
                </a:rPr>
                <a:t>03</a:t>
              </a:r>
              <a:endParaRPr lang="zh-CN" altLang="en-US" sz="1600" b="1" spc="-15" dirty="0">
                <a:solidFill>
                  <a:srgbClr val="585858"/>
                </a:solidFill>
                <a:latin typeface="Microsoft YaHei UI"/>
                <a:cs typeface="Microsoft YaHei UI"/>
              </a:endParaRPr>
            </a:p>
          </p:txBody>
        </p:sp>
      </p:grpSp>
    </p:spTree>
    <p:extLst>
      <p:ext uri="{BB962C8B-B14F-4D97-AF65-F5344CB8AC3E}">
        <p14:creationId xmlns:p14="http://schemas.microsoft.com/office/powerpoint/2010/main" val="503875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C4A67DA-82CD-4FD9-9A56-52D73B62D320}"/>
              </a:ext>
            </a:extLst>
          </p:cNvPr>
          <p:cNvSpPr>
            <a:spLocks noGrp="1"/>
          </p:cNvSpPr>
          <p:nvPr>
            <p:ph type="title"/>
          </p:nvPr>
        </p:nvSpPr>
        <p:spPr/>
        <p:txBody>
          <a:bodyPr/>
          <a:lstStyle/>
          <a:p>
            <a:r>
              <a:rPr lang="zh-CN" altLang="en-US" dirty="0"/>
              <a:t>全局分析</a:t>
            </a:r>
            <a:r>
              <a:rPr lang="en-US" altLang="zh-CN" dirty="0"/>
              <a:t>-</a:t>
            </a:r>
            <a:r>
              <a:rPr lang="zh-CN" altLang="en-US" dirty="0"/>
              <a:t>变量分析</a:t>
            </a:r>
          </a:p>
        </p:txBody>
      </p:sp>
      <p:sp>
        <p:nvSpPr>
          <p:cNvPr id="4" name="灯片编号占位符 3">
            <a:extLst>
              <a:ext uri="{FF2B5EF4-FFF2-40B4-BE49-F238E27FC236}">
                <a16:creationId xmlns=""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组合 4"/>
          <p:cNvGrpSpPr/>
          <p:nvPr/>
        </p:nvGrpSpPr>
        <p:grpSpPr>
          <a:xfrm>
            <a:off x="385571" y="1889761"/>
            <a:ext cx="5338572" cy="4522481"/>
            <a:chOff x="6557771" y="1504950"/>
            <a:chExt cx="5338572" cy="4522481"/>
          </a:xfrm>
        </p:grpSpPr>
        <p:sp>
          <p:nvSpPr>
            <p:cNvPr id="7" name="object 10"/>
            <p:cNvSpPr/>
            <p:nvPr/>
          </p:nvSpPr>
          <p:spPr>
            <a:xfrm>
              <a:off x="6557771" y="5221223"/>
              <a:ext cx="5338572" cy="806208"/>
            </a:xfrm>
            <a:prstGeom prst="rect">
              <a:avLst/>
            </a:prstGeom>
            <a:blipFill>
              <a:blip r:embed="rId2" cstate="print"/>
              <a:stretch>
                <a:fillRect/>
              </a:stretch>
            </a:blipFill>
          </p:spPr>
          <p:txBody>
            <a:bodyPr wrap="square" lIns="0" tIns="0" rIns="0" bIns="0" rtlCol="0">
              <a:noAutofit/>
            </a:bodyPr>
            <a:lstStyle/>
            <a:p>
              <a:endParaRPr/>
            </a:p>
          </p:txBody>
        </p:sp>
        <p:sp>
          <p:nvSpPr>
            <p:cNvPr id="8" name="object 11"/>
            <p:cNvSpPr/>
            <p:nvPr/>
          </p:nvSpPr>
          <p:spPr>
            <a:xfrm>
              <a:off x="6626352" y="5247132"/>
              <a:ext cx="5190744" cy="646176"/>
            </a:xfrm>
            <a:custGeom>
              <a:avLst/>
              <a:gdLst/>
              <a:ahLst/>
              <a:cxnLst/>
              <a:rect l="l" t="t" r="r" b="b"/>
              <a:pathLst>
                <a:path w="5190744" h="646176">
                  <a:moveTo>
                    <a:pt x="0" y="646176"/>
                  </a:moveTo>
                  <a:lnTo>
                    <a:pt x="5190744" y="646176"/>
                  </a:lnTo>
                  <a:lnTo>
                    <a:pt x="5190744" y="0"/>
                  </a:lnTo>
                  <a:lnTo>
                    <a:pt x="0" y="0"/>
                  </a:lnTo>
                  <a:lnTo>
                    <a:pt x="0" y="646176"/>
                  </a:lnTo>
                  <a:close/>
                </a:path>
              </a:pathLst>
            </a:custGeom>
            <a:solidFill>
              <a:srgbClr val="1D9ED2"/>
            </a:solidFill>
          </p:spPr>
          <p:txBody>
            <a:bodyPr wrap="square" lIns="0" tIns="0" rIns="0" bIns="0" rtlCol="0">
              <a:noAutofit/>
            </a:bodyPr>
            <a:lstStyle/>
            <a:p>
              <a:endParaRPr/>
            </a:p>
          </p:txBody>
        </p:sp>
        <p:sp>
          <p:nvSpPr>
            <p:cNvPr id="9" name="object 12"/>
            <p:cNvSpPr txBox="1"/>
            <p:nvPr/>
          </p:nvSpPr>
          <p:spPr>
            <a:xfrm>
              <a:off x="6816979" y="5447893"/>
              <a:ext cx="560705" cy="226060"/>
            </a:xfrm>
            <a:prstGeom prst="rect">
              <a:avLst/>
            </a:prstGeom>
          </p:spPr>
          <p:txBody>
            <a:bodyPr vert="horz" wrap="square" lIns="0" tIns="0" rIns="0" bIns="0" rtlCol="0">
              <a:noAutofit/>
            </a:bodyPr>
            <a:lstStyle/>
            <a:p>
              <a:pPr marL="12700">
                <a:lnSpc>
                  <a:spcPct val="100000"/>
                </a:lnSpc>
              </a:pPr>
              <a:r>
                <a:rPr sz="1400" b="1" spc="-5" dirty="0">
                  <a:solidFill>
                    <a:srgbClr val="F9F9F9"/>
                  </a:solidFill>
                  <a:latin typeface="Microsoft YaHei UI"/>
                  <a:cs typeface="Microsoft YaHei UI"/>
                </a:rPr>
                <a:t>数据层</a:t>
              </a:r>
              <a:endParaRPr sz="1400">
                <a:latin typeface="Microsoft YaHei UI"/>
                <a:cs typeface="Microsoft YaHei UI"/>
              </a:endParaRPr>
            </a:p>
          </p:txBody>
        </p:sp>
        <p:sp>
          <p:nvSpPr>
            <p:cNvPr id="10" name="object 13"/>
            <p:cNvSpPr txBox="1"/>
            <p:nvPr/>
          </p:nvSpPr>
          <p:spPr>
            <a:xfrm>
              <a:off x="7739253" y="5201716"/>
              <a:ext cx="739140" cy="650875"/>
            </a:xfrm>
            <a:prstGeom prst="rect">
              <a:avLst/>
            </a:prstGeom>
          </p:spPr>
          <p:txBody>
            <a:bodyPr vert="horz" wrap="square" lIns="0" tIns="0" rIns="0" bIns="0" rtlCol="0">
              <a:noAutofit/>
            </a:bodyPr>
            <a:lstStyle/>
            <a:p>
              <a:pPr marL="12700" marR="12700">
                <a:lnSpc>
                  <a:spcPct val="149500"/>
                </a:lnSpc>
              </a:pPr>
              <a:r>
                <a:rPr sz="1400" dirty="0">
                  <a:solidFill>
                    <a:srgbClr val="F9F9F9"/>
                  </a:solidFill>
                  <a:latin typeface="Microsoft YaHei UI"/>
                  <a:cs typeface="Microsoft YaHei UI"/>
                </a:rPr>
                <a:t>数据区块 哈希函数</a:t>
              </a:r>
              <a:endParaRPr sz="1400">
                <a:latin typeface="Microsoft YaHei UI"/>
                <a:cs typeface="Microsoft YaHei UI"/>
              </a:endParaRPr>
            </a:p>
          </p:txBody>
        </p:sp>
        <p:sp>
          <p:nvSpPr>
            <p:cNvPr id="11" name="object 14"/>
            <p:cNvSpPr txBox="1"/>
            <p:nvPr/>
          </p:nvSpPr>
          <p:spPr>
            <a:xfrm>
              <a:off x="10690097" y="5335396"/>
              <a:ext cx="916940" cy="516890"/>
            </a:xfrm>
            <a:prstGeom prst="rect">
              <a:avLst/>
            </a:prstGeom>
          </p:spPr>
          <p:txBody>
            <a:bodyPr vert="horz" wrap="square" lIns="0" tIns="0" rIns="0" bIns="0" rtlCol="0">
              <a:noAutofit/>
            </a:bodyPr>
            <a:lstStyle/>
            <a:p>
              <a:pPr marR="12065" algn="ctr">
                <a:lnSpc>
                  <a:spcPct val="100000"/>
                </a:lnSpc>
              </a:pPr>
              <a:r>
                <a:rPr sz="1400" dirty="0">
                  <a:solidFill>
                    <a:srgbClr val="F9F9F9"/>
                  </a:solidFill>
                  <a:latin typeface="Microsoft YaHei UI"/>
                  <a:cs typeface="Microsoft YaHei UI"/>
                </a:rPr>
                <a:t>时间戳</a:t>
              </a:r>
              <a:endParaRPr sz="1400">
                <a:latin typeface="Microsoft YaHei UI"/>
                <a:cs typeface="Microsoft YaHei UI"/>
              </a:endParaRPr>
            </a:p>
            <a:p>
              <a:pPr>
                <a:lnSpc>
                  <a:spcPts val="600"/>
                </a:lnSpc>
                <a:spcBef>
                  <a:spcPts val="9"/>
                </a:spcBef>
              </a:pPr>
              <a:endParaRPr sz="600"/>
            </a:p>
            <a:p>
              <a:pPr algn="ctr">
                <a:lnSpc>
                  <a:spcPct val="100000"/>
                </a:lnSpc>
              </a:pPr>
              <a:r>
                <a:rPr sz="1400" dirty="0">
                  <a:solidFill>
                    <a:srgbClr val="F9F9F9"/>
                  </a:solidFill>
                  <a:latin typeface="Microsoft YaHei UI"/>
                  <a:cs typeface="Microsoft YaHei UI"/>
                </a:rPr>
                <a:t>非对称加密</a:t>
              </a:r>
              <a:endParaRPr sz="1400">
                <a:latin typeface="Microsoft YaHei UI"/>
                <a:cs typeface="Microsoft YaHei UI"/>
              </a:endParaRPr>
            </a:p>
          </p:txBody>
        </p:sp>
        <p:sp>
          <p:nvSpPr>
            <p:cNvPr id="12" name="object 15"/>
            <p:cNvSpPr txBox="1"/>
            <p:nvPr/>
          </p:nvSpPr>
          <p:spPr>
            <a:xfrm>
              <a:off x="9251442" y="5307329"/>
              <a:ext cx="792480" cy="54483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链式结构</a:t>
              </a:r>
              <a:endParaRPr sz="1400">
                <a:latin typeface="Microsoft YaHei UI"/>
                <a:cs typeface="Microsoft YaHei UI"/>
              </a:endParaRPr>
            </a:p>
            <a:p>
              <a:pPr>
                <a:lnSpc>
                  <a:spcPts val="800"/>
                </a:lnSpc>
                <a:spcBef>
                  <a:spcPts val="30"/>
                </a:spcBef>
              </a:pPr>
              <a:endParaRPr sz="800"/>
            </a:p>
            <a:p>
              <a:pPr marL="12700">
                <a:lnSpc>
                  <a:spcPct val="100000"/>
                </a:lnSpc>
              </a:pPr>
              <a:r>
                <a:rPr sz="1400" dirty="0">
                  <a:solidFill>
                    <a:srgbClr val="F9F9F9"/>
                  </a:solidFill>
                  <a:latin typeface="Microsoft YaHei UI"/>
                  <a:cs typeface="Microsoft YaHei UI"/>
                </a:rPr>
                <a:t>M</a:t>
              </a:r>
              <a:r>
                <a:rPr sz="1400" spc="-10" dirty="0">
                  <a:solidFill>
                    <a:srgbClr val="F9F9F9"/>
                  </a:solidFill>
                  <a:latin typeface="Microsoft YaHei UI"/>
                  <a:cs typeface="Microsoft YaHei UI"/>
                </a:rPr>
                <a:t>e</a:t>
              </a:r>
              <a:r>
                <a:rPr sz="1400" spc="0" dirty="0">
                  <a:solidFill>
                    <a:srgbClr val="F9F9F9"/>
                  </a:solidFill>
                  <a:latin typeface="Microsoft YaHei UI"/>
                  <a:cs typeface="Microsoft YaHei UI"/>
                </a:rPr>
                <a:t>r</a:t>
              </a:r>
              <a:r>
                <a:rPr sz="1400" spc="5" dirty="0">
                  <a:solidFill>
                    <a:srgbClr val="F9F9F9"/>
                  </a:solidFill>
                  <a:latin typeface="Microsoft YaHei UI"/>
                  <a:cs typeface="Microsoft YaHei UI"/>
                </a:rPr>
                <a:t>k</a:t>
              </a:r>
              <a:r>
                <a:rPr sz="1400" spc="0" dirty="0">
                  <a:solidFill>
                    <a:srgbClr val="F9F9F9"/>
                  </a:solidFill>
                  <a:latin typeface="Microsoft YaHei UI"/>
                  <a:cs typeface="Microsoft YaHei UI"/>
                </a:rPr>
                <a:t>l</a:t>
              </a:r>
              <a:r>
                <a:rPr sz="1400" spc="-5" dirty="0">
                  <a:solidFill>
                    <a:srgbClr val="F9F9F9"/>
                  </a:solidFill>
                  <a:latin typeface="Microsoft YaHei UI"/>
                  <a:cs typeface="Microsoft YaHei UI"/>
                </a:rPr>
                <a:t>e</a:t>
              </a:r>
              <a:r>
                <a:rPr sz="1400" spc="0" dirty="0">
                  <a:solidFill>
                    <a:srgbClr val="F9F9F9"/>
                  </a:solidFill>
                  <a:latin typeface="Microsoft YaHei UI"/>
                  <a:cs typeface="Microsoft YaHei UI"/>
                </a:rPr>
                <a:t>树</a:t>
              </a:r>
              <a:endParaRPr sz="1400">
                <a:latin typeface="Microsoft YaHei UI"/>
                <a:cs typeface="Microsoft YaHei UI"/>
              </a:endParaRPr>
            </a:p>
          </p:txBody>
        </p:sp>
        <p:sp>
          <p:nvSpPr>
            <p:cNvPr id="13" name="object 16"/>
            <p:cNvSpPr/>
            <p:nvPr/>
          </p:nvSpPr>
          <p:spPr>
            <a:xfrm>
              <a:off x="6600443" y="3823690"/>
              <a:ext cx="5292852" cy="749833"/>
            </a:xfrm>
            <a:prstGeom prst="rect">
              <a:avLst/>
            </a:prstGeom>
            <a:blipFill>
              <a:blip r:embed="rId3" cstate="print"/>
              <a:stretch>
                <a:fillRect/>
              </a:stretch>
            </a:blipFill>
          </p:spPr>
          <p:txBody>
            <a:bodyPr wrap="square" lIns="0" tIns="0" rIns="0" bIns="0" rtlCol="0">
              <a:noAutofit/>
            </a:bodyPr>
            <a:lstStyle/>
            <a:p>
              <a:endParaRPr/>
            </a:p>
          </p:txBody>
        </p:sp>
        <p:sp>
          <p:nvSpPr>
            <p:cNvPr id="14" name="object 17"/>
            <p:cNvSpPr/>
            <p:nvPr/>
          </p:nvSpPr>
          <p:spPr>
            <a:xfrm>
              <a:off x="6626352" y="3849623"/>
              <a:ext cx="5190744" cy="647700"/>
            </a:xfrm>
            <a:custGeom>
              <a:avLst/>
              <a:gdLst/>
              <a:ahLst/>
              <a:cxnLst/>
              <a:rect l="l" t="t" r="r" b="b"/>
              <a:pathLst>
                <a:path w="5190744" h="647700">
                  <a:moveTo>
                    <a:pt x="0" y="647700"/>
                  </a:moveTo>
                  <a:lnTo>
                    <a:pt x="5190744" y="647700"/>
                  </a:lnTo>
                  <a:lnTo>
                    <a:pt x="5190744" y="0"/>
                  </a:lnTo>
                  <a:lnTo>
                    <a:pt x="0" y="0"/>
                  </a:lnTo>
                  <a:lnTo>
                    <a:pt x="0" y="647700"/>
                  </a:lnTo>
                  <a:close/>
                </a:path>
              </a:pathLst>
            </a:custGeom>
            <a:solidFill>
              <a:srgbClr val="FF9122"/>
            </a:solidFill>
          </p:spPr>
          <p:txBody>
            <a:bodyPr wrap="square" lIns="0" tIns="0" rIns="0" bIns="0" rtlCol="0">
              <a:noAutofit/>
            </a:bodyPr>
            <a:lstStyle/>
            <a:p>
              <a:endParaRPr/>
            </a:p>
          </p:txBody>
        </p:sp>
        <p:sp>
          <p:nvSpPr>
            <p:cNvPr id="15" name="object 18"/>
            <p:cNvSpPr txBox="1"/>
            <p:nvPr/>
          </p:nvSpPr>
          <p:spPr>
            <a:xfrm>
              <a:off x="6816979" y="4084192"/>
              <a:ext cx="560705" cy="226060"/>
            </a:xfrm>
            <a:prstGeom prst="rect">
              <a:avLst/>
            </a:prstGeom>
          </p:spPr>
          <p:txBody>
            <a:bodyPr vert="horz" wrap="square" lIns="0" tIns="0" rIns="0" bIns="0" rtlCol="0">
              <a:noAutofit/>
            </a:bodyPr>
            <a:lstStyle/>
            <a:p>
              <a:pPr marL="12700">
                <a:lnSpc>
                  <a:spcPct val="100000"/>
                </a:lnSpc>
              </a:pPr>
              <a:r>
                <a:rPr sz="1400" b="1" spc="-5" dirty="0">
                  <a:solidFill>
                    <a:srgbClr val="F9F9F9"/>
                  </a:solidFill>
                  <a:latin typeface="Microsoft YaHei UI"/>
                  <a:cs typeface="Microsoft YaHei UI"/>
                </a:rPr>
                <a:t>共识层</a:t>
              </a:r>
              <a:endParaRPr sz="1400">
                <a:latin typeface="Microsoft YaHei UI"/>
                <a:cs typeface="Microsoft YaHei UI"/>
              </a:endParaRPr>
            </a:p>
          </p:txBody>
        </p:sp>
        <p:sp>
          <p:nvSpPr>
            <p:cNvPr id="16" name="object 19"/>
            <p:cNvSpPr/>
            <p:nvPr/>
          </p:nvSpPr>
          <p:spPr>
            <a:xfrm>
              <a:off x="7659623" y="4052315"/>
              <a:ext cx="914400" cy="307848"/>
            </a:xfrm>
            <a:custGeom>
              <a:avLst/>
              <a:gdLst/>
              <a:ahLst/>
              <a:cxnLst/>
              <a:rect l="l" t="t" r="r" b="b"/>
              <a:pathLst>
                <a:path w="914400" h="307848">
                  <a:moveTo>
                    <a:pt x="0" y="307848"/>
                  </a:moveTo>
                  <a:lnTo>
                    <a:pt x="914400" y="307848"/>
                  </a:lnTo>
                  <a:lnTo>
                    <a:pt x="914400" y="0"/>
                  </a:lnTo>
                  <a:lnTo>
                    <a:pt x="0" y="0"/>
                  </a:lnTo>
                  <a:lnTo>
                    <a:pt x="0" y="307848"/>
                  </a:lnTo>
                  <a:close/>
                </a:path>
              </a:pathLst>
            </a:custGeom>
            <a:solidFill>
              <a:srgbClr val="FF9122"/>
            </a:solidFill>
          </p:spPr>
          <p:txBody>
            <a:bodyPr wrap="square" lIns="0" tIns="0" rIns="0" bIns="0" rtlCol="0">
              <a:noAutofit/>
            </a:bodyPr>
            <a:lstStyle/>
            <a:p>
              <a:endParaRPr/>
            </a:p>
          </p:txBody>
        </p:sp>
        <p:sp>
          <p:nvSpPr>
            <p:cNvPr id="17" name="object 20"/>
            <p:cNvSpPr txBox="1"/>
            <p:nvPr/>
          </p:nvSpPr>
          <p:spPr>
            <a:xfrm>
              <a:off x="7739253" y="4093336"/>
              <a:ext cx="461645"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P</a:t>
              </a:r>
              <a:r>
                <a:rPr sz="1400" spc="-5" dirty="0">
                  <a:solidFill>
                    <a:srgbClr val="F9F9F9"/>
                  </a:solidFill>
                  <a:latin typeface="Microsoft YaHei UI"/>
                  <a:cs typeface="Microsoft YaHei UI"/>
                </a:rPr>
                <a:t>O</a:t>
              </a:r>
              <a:r>
                <a:rPr sz="1400" spc="0" dirty="0">
                  <a:solidFill>
                    <a:srgbClr val="F9F9F9"/>
                  </a:solidFill>
                  <a:latin typeface="Microsoft YaHei UI"/>
                  <a:cs typeface="Microsoft YaHei UI"/>
                </a:rPr>
                <a:t>W</a:t>
              </a:r>
              <a:endParaRPr sz="1400">
                <a:latin typeface="Microsoft YaHei UI"/>
                <a:cs typeface="Microsoft YaHei UI"/>
              </a:endParaRPr>
            </a:p>
          </p:txBody>
        </p:sp>
        <p:sp>
          <p:nvSpPr>
            <p:cNvPr id="18" name="object 21"/>
            <p:cNvSpPr/>
            <p:nvPr/>
          </p:nvSpPr>
          <p:spPr>
            <a:xfrm>
              <a:off x="10683240" y="4067555"/>
              <a:ext cx="914400" cy="277368"/>
            </a:xfrm>
            <a:custGeom>
              <a:avLst/>
              <a:gdLst/>
              <a:ahLst/>
              <a:cxnLst/>
              <a:rect l="l" t="t" r="r" b="b"/>
              <a:pathLst>
                <a:path w="914400" h="277368">
                  <a:moveTo>
                    <a:pt x="0" y="277368"/>
                  </a:moveTo>
                  <a:lnTo>
                    <a:pt x="914400" y="277368"/>
                  </a:lnTo>
                  <a:lnTo>
                    <a:pt x="914400" y="0"/>
                  </a:lnTo>
                  <a:lnTo>
                    <a:pt x="0" y="0"/>
                  </a:lnTo>
                  <a:lnTo>
                    <a:pt x="0" y="277368"/>
                  </a:lnTo>
                  <a:close/>
                </a:path>
              </a:pathLst>
            </a:custGeom>
            <a:solidFill>
              <a:srgbClr val="FF9122"/>
            </a:solidFill>
          </p:spPr>
          <p:txBody>
            <a:bodyPr wrap="square" lIns="0" tIns="0" rIns="0" bIns="0" rtlCol="0">
              <a:noAutofit/>
            </a:bodyPr>
            <a:lstStyle/>
            <a:p>
              <a:endParaRPr/>
            </a:p>
          </p:txBody>
        </p:sp>
        <p:sp>
          <p:nvSpPr>
            <p:cNvPr id="19" name="object 22"/>
            <p:cNvSpPr txBox="1"/>
            <p:nvPr/>
          </p:nvSpPr>
          <p:spPr>
            <a:xfrm>
              <a:off x="10983848" y="4093336"/>
              <a:ext cx="314960" cy="226060"/>
            </a:xfrm>
            <a:prstGeom prst="rect">
              <a:avLst/>
            </a:prstGeom>
          </p:spPr>
          <p:txBody>
            <a:bodyPr vert="horz" wrap="square" lIns="0" tIns="0" rIns="0" bIns="0" rtlCol="0">
              <a:noAutofit/>
            </a:bodyPr>
            <a:lstStyle/>
            <a:p>
              <a:pPr marL="12700">
                <a:lnSpc>
                  <a:spcPct val="100000"/>
                </a:lnSpc>
              </a:pPr>
              <a:r>
                <a:rPr sz="1400" spc="-5" dirty="0">
                  <a:solidFill>
                    <a:srgbClr val="F9F9F9"/>
                  </a:solidFill>
                  <a:latin typeface="Microsoft YaHei UI"/>
                  <a:cs typeface="Microsoft YaHei UI"/>
                </a:rPr>
                <a:t>……</a:t>
              </a:r>
              <a:endParaRPr sz="1400">
                <a:latin typeface="Microsoft YaHei UI"/>
                <a:cs typeface="Microsoft YaHei UI"/>
              </a:endParaRPr>
            </a:p>
          </p:txBody>
        </p:sp>
        <p:sp>
          <p:nvSpPr>
            <p:cNvPr id="20" name="object 23"/>
            <p:cNvSpPr/>
            <p:nvPr/>
          </p:nvSpPr>
          <p:spPr>
            <a:xfrm>
              <a:off x="9171431" y="4052315"/>
              <a:ext cx="914400" cy="307848"/>
            </a:xfrm>
            <a:custGeom>
              <a:avLst/>
              <a:gdLst/>
              <a:ahLst/>
              <a:cxnLst/>
              <a:rect l="l" t="t" r="r" b="b"/>
              <a:pathLst>
                <a:path w="914400" h="307848">
                  <a:moveTo>
                    <a:pt x="0" y="307848"/>
                  </a:moveTo>
                  <a:lnTo>
                    <a:pt x="914400" y="307848"/>
                  </a:lnTo>
                  <a:lnTo>
                    <a:pt x="914400" y="0"/>
                  </a:lnTo>
                  <a:lnTo>
                    <a:pt x="0" y="0"/>
                  </a:lnTo>
                  <a:lnTo>
                    <a:pt x="0" y="307848"/>
                  </a:lnTo>
                  <a:close/>
                </a:path>
              </a:pathLst>
            </a:custGeom>
            <a:solidFill>
              <a:srgbClr val="FF9122"/>
            </a:solidFill>
          </p:spPr>
          <p:txBody>
            <a:bodyPr wrap="square" lIns="0" tIns="0" rIns="0" bIns="0" rtlCol="0">
              <a:noAutofit/>
            </a:bodyPr>
            <a:lstStyle/>
            <a:p>
              <a:endParaRPr/>
            </a:p>
          </p:txBody>
        </p:sp>
        <p:sp>
          <p:nvSpPr>
            <p:cNvPr id="21" name="object 24"/>
            <p:cNvSpPr txBox="1"/>
            <p:nvPr/>
          </p:nvSpPr>
          <p:spPr>
            <a:xfrm>
              <a:off x="9251442" y="4093336"/>
              <a:ext cx="382905"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P</a:t>
              </a:r>
              <a:r>
                <a:rPr sz="1400" spc="-5" dirty="0">
                  <a:solidFill>
                    <a:srgbClr val="F9F9F9"/>
                  </a:solidFill>
                  <a:latin typeface="Microsoft YaHei UI"/>
                  <a:cs typeface="Microsoft YaHei UI"/>
                </a:rPr>
                <a:t>O</a:t>
              </a:r>
              <a:r>
                <a:rPr sz="1400" spc="0" dirty="0">
                  <a:solidFill>
                    <a:srgbClr val="F9F9F9"/>
                  </a:solidFill>
                  <a:latin typeface="Microsoft YaHei UI"/>
                  <a:cs typeface="Microsoft YaHei UI"/>
                </a:rPr>
                <a:t>S</a:t>
              </a:r>
              <a:endParaRPr sz="1400">
                <a:latin typeface="Microsoft YaHei UI"/>
                <a:cs typeface="Microsoft YaHei UI"/>
              </a:endParaRPr>
            </a:p>
          </p:txBody>
        </p:sp>
        <p:sp>
          <p:nvSpPr>
            <p:cNvPr id="22" name="object 25"/>
            <p:cNvSpPr/>
            <p:nvPr/>
          </p:nvSpPr>
          <p:spPr>
            <a:xfrm>
              <a:off x="6600443" y="3125736"/>
              <a:ext cx="5292852" cy="748271"/>
            </a:xfrm>
            <a:prstGeom prst="rect">
              <a:avLst/>
            </a:prstGeom>
            <a:blipFill>
              <a:blip r:embed="rId4" cstate="print"/>
              <a:stretch>
                <a:fillRect/>
              </a:stretch>
            </a:blipFill>
          </p:spPr>
          <p:txBody>
            <a:bodyPr wrap="square" lIns="0" tIns="0" rIns="0" bIns="0" rtlCol="0">
              <a:noAutofit/>
            </a:bodyPr>
            <a:lstStyle/>
            <a:p>
              <a:endParaRPr/>
            </a:p>
          </p:txBody>
        </p:sp>
        <p:sp>
          <p:nvSpPr>
            <p:cNvPr id="23" name="object 26"/>
            <p:cNvSpPr/>
            <p:nvPr/>
          </p:nvSpPr>
          <p:spPr>
            <a:xfrm>
              <a:off x="6626352" y="3151632"/>
              <a:ext cx="5190744" cy="646176"/>
            </a:xfrm>
            <a:custGeom>
              <a:avLst/>
              <a:gdLst/>
              <a:ahLst/>
              <a:cxnLst/>
              <a:rect l="l" t="t" r="r" b="b"/>
              <a:pathLst>
                <a:path w="5190744" h="646176">
                  <a:moveTo>
                    <a:pt x="0" y="646176"/>
                  </a:moveTo>
                  <a:lnTo>
                    <a:pt x="5190744" y="646176"/>
                  </a:lnTo>
                  <a:lnTo>
                    <a:pt x="5190744" y="0"/>
                  </a:lnTo>
                  <a:lnTo>
                    <a:pt x="0" y="0"/>
                  </a:lnTo>
                  <a:lnTo>
                    <a:pt x="0" y="646176"/>
                  </a:lnTo>
                  <a:close/>
                </a:path>
              </a:pathLst>
            </a:custGeom>
            <a:solidFill>
              <a:srgbClr val="F6C000"/>
            </a:solidFill>
          </p:spPr>
          <p:txBody>
            <a:bodyPr wrap="square" lIns="0" tIns="0" rIns="0" bIns="0" rtlCol="0">
              <a:noAutofit/>
            </a:bodyPr>
            <a:lstStyle/>
            <a:p>
              <a:endParaRPr/>
            </a:p>
          </p:txBody>
        </p:sp>
        <p:sp>
          <p:nvSpPr>
            <p:cNvPr id="24" name="object 27"/>
            <p:cNvSpPr txBox="1"/>
            <p:nvPr/>
          </p:nvSpPr>
          <p:spPr>
            <a:xfrm>
              <a:off x="6816979" y="3351784"/>
              <a:ext cx="560705" cy="226060"/>
            </a:xfrm>
            <a:prstGeom prst="rect">
              <a:avLst/>
            </a:prstGeom>
          </p:spPr>
          <p:txBody>
            <a:bodyPr vert="horz" wrap="square" lIns="0" tIns="0" rIns="0" bIns="0" rtlCol="0">
              <a:noAutofit/>
            </a:bodyPr>
            <a:lstStyle/>
            <a:p>
              <a:pPr marL="12700">
                <a:lnSpc>
                  <a:spcPct val="100000"/>
                </a:lnSpc>
              </a:pPr>
              <a:r>
                <a:rPr sz="1400" b="1" dirty="0">
                  <a:solidFill>
                    <a:srgbClr val="F9F9F9"/>
                  </a:solidFill>
                  <a:latin typeface="Microsoft YaHei UI"/>
                  <a:cs typeface="Microsoft YaHei UI"/>
                </a:rPr>
                <a:t>激励层</a:t>
              </a:r>
              <a:endParaRPr sz="1400">
                <a:latin typeface="Microsoft YaHei UI"/>
                <a:cs typeface="Microsoft YaHei UI"/>
              </a:endParaRPr>
            </a:p>
          </p:txBody>
        </p:sp>
        <p:sp>
          <p:nvSpPr>
            <p:cNvPr id="25" name="object 28"/>
            <p:cNvSpPr/>
            <p:nvPr/>
          </p:nvSpPr>
          <p:spPr>
            <a:xfrm>
              <a:off x="7659623" y="3300984"/>
              <a:ext cx="914400" cy="275844"/>
            </a:xfrm>
            <a:custGeom>
              <a:avLst/>
              <a:gdLst/>
              <a:ahLst/>
              <a:cxnLst/>
              <a:rect l="l" t="t" r="r" b="b"/>
              <a:pathLst>
                <a:path w="914400" h="275844">
                  <a:moveTo>
                    <a:pt x="0" y="275844"/>
                  </a:moveTo>
                  <a:lnTo>
                    <a:pt x="914400" y="275844"/>
                  </a:lnTo>
                  <a:lnTo>
                    <a:pt x="914400" y="0"/>
                  </a:lnTo>
                  <a:lnTo>
                    <a:pt x="0" y="0"/>
                  </a:lnTo>
                  <a:lnTo>
                    <a:pt x="0" y="275844"/>
                  </a:lnTo>
                  <a:close/>
                </a:path>
              </a:pathLst>
            </a:custGeom>
            <a:solidFill>
              <a:srgbClr val="F6C000"/>
            </a:solidFill>
          </p:spPr>
          <p:txBody>
            <a:bodyPr wrap="square" lIns="0" tIns="0" rIns="0" bIns="0" rtlCol="0">
              <a:noAutofit/>
            </a:bodyPr>
            <a:lstStyle/>
            <a:p>
              <a:endParaRPr/>
            </a:p>
          </p:txBody>
        </p:sp>
        <p:sp>
          <p:nvSpPr>
            <p:cNvPr id="26" name="object 29"/>
            <p:cNvSpPr txBox="1"/>
            <p:nvPr/>
          </p:nvSpPr>
          <p:spPr>
            <a:xfrm>
              <a:off x="7739253" y="3326129"/>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发行机制</a:t>
              </a:r>
              <a:endParaRPr sz="1400">
                <a:latin typeface="Microsoft YaHei UI"/>
                <a:cs typeface="Microsoft YaHei UI"/>
              </a:endParaRPr>
            </a:p>
          </p:txBody>
        </p:sp>
        <p:sp>
          <p:nvSpPr>
            <p:cNvPr id="27" name="object 30"/>
            <p:cNvSpPr/>
            <p:nvPr/>
          </p:nvSpPr>
          <p:spPr>
            <a:xfrm>
              <a:off x="10683240" y="3300984"/>
              <a:ext cx="914400" cy="275844"/>
            </a:xfrm>
            <a:custGeom>
              <a:avLst/>
              <a:gdLst/>
              <a:ahLst/>
              <a:cxnLst/>
              <a:rect l="l" t="t" r="r" b="b"/>
              <a:pathLst>
                <a:path w="914400" h="275844">
                  <a:moveTo>
                    <a:pt x="0" y="275844"/>
                  </a:moveTo>
                  <a:lnTo>
                    <a:pt x="914400" y="275844"/>
                  </a:lnTo>
                  <a:lnTo>
                    <a:pt x="914400" y="0"/>
                  </a:lnTo>
                  <a:lnTo>
                    <a:pt x="0" y="0"/>
                  </a:lnTo>
                  <a:lnTo>
                    <a:pt x="0" y="275844"/>
                  </a:lnTo>
                  <a:close/>
                </a:path>
              </a:pathLst>
            </a:custGeom>
            <a:solidFill>
              <a:srgbClr val="F6C000"/>
            </a:solidFill>
          </p:spPr>
          <p:txBody>
            <a:bodyPr wrap="square" lIns="0" tIns="0" rIns="0" bIns="0" rtlCol="0">
              <a:noAutofit/>
            </a:bodyPr>
            <a:lstStyle/>
            <a:p>
              <a:endParaRPr/>
            </a:p>
          </p:txBody>
        </p:sp>
        <p:sp>
          <p:nvSpPr>
            <p:cNvPr id="28" name="object 31"/>
            <p:cNvSpPr txBox="1"/>
            <p:nvPr/>
          </p:nvSpPr>
          <p:spPr>
            <a:xfrm>
              <a:off x="10763504" y="3326129"/>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分配机制</a:t>
              </a:r>
              <a:endParaRPr sz="1400">
                <a:latin typeface="Microsoft YaHei UI"/>
                <a:cs typeface="Microsoft YaHei UI"/>
              </a:endParaRPr>
            </a:p>
          </p:txBody>
        </p:sp>
        <p:sp>
          <p:nvSpPr>
            <p:cNvPr id="29" name="object 32"/>
            <p:cNvSpPr/>
            <p:nvPr/>
          </p:nvSpPr>
          <p:spPr>
            <a:xfrm>
              <a:off x="6600443" y="1728190"/>
              <a:ext cx="5292852" cy="749833"/>
            </a:xfrm>
            <a:prstGeom prst="rect">
              <a:avLst/>
            </a:prstGeom>
            <a:blipFill>
              <a:blip r:embed="rId3" cstate="print"/>
              <a:stretch>
                <a:fillRect/>
              </a:stretch>
            </a:blipFill>
          </p:spPr>
          <p:txBody>
            <a:bodyPr wrap="square" lIns="0" tIns="0" rIns="0" bIns="0" rtlCol="0">
              <a:noAutofit/>
            </a:bodyPr>
            <a:lstStyle/>
            <a:p>
              <a:endParaRPr/>
            </a:p>
          </p:txBody>
        </p:sp>
        <p:sp>
          <p:nvSpPr>
            <p:cNvPr id="30" name="object 33"/>
            <p:cNvSpPr/>
            <p:nvPr/>
          </p:nvSpPr>
          <p:spPr>
            <a:xfrm>
              <a:off x="6626352" y="1754123"/>
              <a:ext cx="5190744" cy="647700"/>
            </a:xfrm>
            <a:custGeom>
              <a:avLst/>
              <a:gdLst/>
              <a:ahLst/>
              <a:cxnLst/>
              <a:rect l="l" t="t" r="r" b="b"/>
              <a:pathLst>
                <a:path w="5190744" h="647700">
                  <a:moveTo>
                    <a:pt x="0" y="647700"/>
                  </a:moveTo>
                  <a:lnTo>
                    <a:pt x="5190744" y="647700"/>
                  </a:lnTo>
                  <a:lnTo>
                    <a:pt x="5190744" y="0"/>
                  </a:lnTo>
                  <a:lnTo>
                    <a:pt x="0" y="0"/>
                  </a:lnTo>
                  <a:lnTo>
                    <a:pt x="0" y="647700"/>
                  </a:lnTo>
                  <a:close/>
                </a:path>
              </a:pathLst>
            </a:custGeom>
            <a:solidFill>
              <a:srgbClr val="92B83A"/>
            </a:solidFill>
          </p:spPr>
          <p:txBody>
            <a:bodyPr wrap="square" lIns="0" tIns="0" rIns="0" bIns="0" rtlCol="0">
              <a:noAutofit/>
            </a:bodyPr>
            <a:lstStyle/>
            <a:p>
              <a:endParaRPr/>
            </a:p>
          </p:txBody>
        </p:sp>
        <p:sp>
          <p:nvSpPr>
            <p:cNvPr id="31" name="object 34"/>
            <p:cNvSpPr txBox="1"/>
            <p:nvPr/>
          </p:nvSpPr>
          <p:spPr>
            <a:xfrm>
              <a:off x="6816979" y="1954276"/>
              <a:ext cx="560705" cy="226060"/>
            </a:xfrm>
            <a:prstGeom prst="rect">
              <a:avLst/>
            </a:prstGeom>
          </p:spPr>
          <p:txBody>
            <a:bodyPr vert="horz" wrap="square" lIns="0" tIns="0" rIns="0" bIns="0" rtlCol="0">
              <a:noAutofit/>
            </a:bodyPr>
            <a:lstStyle/>
            <a:p>
              <a:pPr marL="12700">
                <a:lnSpc>
                  <a:spcPct val="100000"/>
                </a:lnSpc>
              </a:pPr>
              <a:r>
                <a:rPr sz="1400" b="1" dirty="0">
                  <a:solidFill>
                    <a:srgbClr val="F9F9F9"/>
                  </a:solidFill>
                  <a:latin typeface="Microsoft YaHei UI"/>
                  <a:cs typeface="Microsoft YaHei UI"/>
                </a:rPr>
                <a:t>应用层</a:t>
              </a:r>
              <a:endParaRPr sz="1400">
                <a:latin typeface="Microsoft YaHei UI"/>
                <a:cs typeface="Microsoft YaHei UI"/>
              </a:endParaRPr>
            </a:p>
          </p:txBody>
        </p:sp>
        <p:sp>
          <p:nvSpPr>
            <p:cNvPr id="32" name="object 35"/>
            <p:cNvSpPr/>
            <p:nvPr/>
          </p:nvSpPr>
          <p:spPr>
            <a:xfrm>
              <a:off x="7659623" y="1929383"/>
              <a:ext cx="1098803" cy="275844"/>
            </a:xfrm>
            <a:custGeom>
              <a:avLst/>
              <a:gdLst/>
              <a:ahLst/>
              <a:cxnLst/>
              <a:rect l="l" t="t" r="r" b="b"/>
              <a:pathLst>
                <a:path w="1098803" h="275844">
                  <a:moveTo>
                    <a:pt x="0" y="275844"/>
                  </a:moveTo>
                  <a:lnTo>
                    <a:pt x="1098803" y="275844"/>
                  </a:lnTo>
                  <a:lnTo>
                    <a:pt x="1098803" y="0"/>
                  </a:lnTo>
                  <a:lnTo>
                    <a:pt x="0" y="0"/>
                  </a:lnTo>
                  <a:lnTo>
                    <a:pt x="0" y="275844"/>
                  </a:lnTo>
                  <a:close/>
                </a:path>
              </a:pathLst>
            </a:custGeom>
            <a:solidFill>
              <a:srgbClr val="92B83A"/>
            </a:solidFill>
          </p:spPr>
          <p:txBody>
            <a:bodyPr wrap="square" lIns="0" tIns="0" rIns="0" bIns="0" rtlCol="0">
              <a:noAutofit/>
            </a:bodyPr>
            <a:lstStyle/>
            <a:p>
              <a:endParaRPr/>
            </a:p>
          </p:txBody>
        </p:sp>
        <p:sp>
          <p:nvSpPr>
            <p:cNvPr id="33" name="object 36"/>
            <p:cNvSpPr/>
            <p:nvPr/>
          </p:nvSpPr>
          <p:spPr>
            <a:xfrm>
              <a:off x="10498835" y="1929383"/>
              <a:ext cx="1098803" cy="275844"/>
            </a:xfrm>
            <a:custGeom>
              <a:avLst/>
              <a:gdLst/>
              <a:ahLst/>
              <a:cxnLst/>
              <a:rect l="l" t="t" r="r" b="b"/>
              <a:pathLst>
                <a:path w="1098803" h="275844">
                  <a:moveTo>
                    <a:pt x="0" y="275844"/>
                  </a:moveTo>
                  <a:lnTo>
                    <a:pt x="1098803" y="275844"/>
                  </a:lnTo>
                  <a:lnTo>
                    <a:pt x="1098803" y="0"/>
                  </a:lnTo>
                  <a:lnTo>
                    <a:pt x="0" y="0"/>
                  </a:lnTo>
                  <a:lnTo>
                    <a:pt x="0" y="275844"/>
                  </a:lnTo>
                  <a:close/>
                </a:path>
              </a:pathLst>
            </a:custGeom>
            <a:solidFill>
              <a:srgbClr val="92B83A"/>
            </a:solidFill>
          </p:spPr>
          <p:txBody>
            <a:bodyPr wrap="square" lIns="0" tIns="0" rIns="0" bIns="0" rtlCol="0">
              <a:noAutofit/>
            </a:bodyPr>
            <a:lstStyle/>
            <a:p>
              <a:endParaRPr/>
            </a:p>
          </p:txBody>
        </p:sp>
        <p:sp>
          <p:nvSpPr>
            <p:cNvPr id="34" name="object 37"/>
            <p:cNvSpPr/>
            <p:nvPr/>
          </p:nvSpPr>
          <p:spPr>
            <a:xfrm>
              <a:off x="9008364" y="1929383"/>
              <a:ext cx="1100327" cy="275844"/>
            </a:xfrm>
            <a:custGeom>
              <a:avLst/>
              <a:gdLst/>
              <a:ahLst/>
              <a:cxnLst/>
              <a:rect l="l" t="t" r="r" b="b"/>
              <a:pathLst>
                <a:path w="1100327" h="275844">
                  <a:moveTo>
                    <a:pt x="0" y="275844"/>
                  </a:moveTo>
                  <a:lnTo>
                    <a:pt x="1100327" y="275844"/>
                  </a:lnTo>
                  <a:lnTo>
                    <a:pt x="1100327" y="0"/>
                  </a:lnTo>
                  <a:lnTo>
                    <a:pt x="0" y="0"/>
                  </a:lnTo>
                  <a:lnTo>
                    <a:pt x="0" y="275844"/>
                  </a:lnTo>
                  <a:close/>
                </a:path>
              </a:pathLst>
            </a:custGeom>
            <a:solidFill>
              <a:srgbClr val="92B83A"/>
            </a:solidFill>
          </p:spPr>
          <p:txBody>
            <a:bodyPr wrap="square" lIns="0" tIns="0" rIns="0" bIns="0" rtlCol="0">
              <a:noAutofit/>
            </a:bodyPr>
            <a:lstStyle/>
            <a:p>
              <a:endParaRPr/>
            </a:p>
          </p:txBody>
        </p:sp>
        <p:sp>
          <p:nvSpPr>
            <p:cNvPr id="35" name="object 38"/>
            <p:cNvSpPr txBox="1"/>
            <p:nvPr/>
          </p:nvSpPr>
          <p:spPr>
            <a:xfrm>
              <a:off x="7739253" y="1954276"/>
              <a:ext cx="2279650" cy="226060"/>
            </a:xfrm>
            <a:prstGeom prst="rect">
              <a:avLst/>
            </a:prstGeom>
          </p:spPr>
          <p:txBody>
            <a:bodyPr vert="horz" wrap="square" lIns="0" tIns="0" rIns="0" bIns="0" rtlCol="0">
              <a:noAutofit/>
            </a:bodyPr>
            <a:lstStyle/>
            <a:p>
              <a:pPr marL="12700">
                <a:lnSpc>
                  <a:spcPct val="100000"/>
                </a:lnSpc>
                <a:tabLst>
                  <a:tab pos="1374775" algn="l"/>
                </a:tabLst>
              </a:pPr>
              <a:r>
                <a:rPr sz="1400" dirty="0">
                  <a:solidFill>
                    <a:srgbClr val="F9F9F9"/>
                  </a:solidFill>
                  <a:latin typeface="Microsoft YaHei UI"/>
                  <a:cs typeface="Microsoft YaHei UI"/>
                </a:rPr>
                <a:t>可编程货币	可编程金融</a:t>
              </a:r>
              <a:endParaRPr sz="1400" dirty="0">
                <a:latin typeface="Microsoft YaHei UI"/>
                <a:cs typeface="Microsoft YaHei UI"/>
              </a:endParaRPr>
            </a:p>
          </p:txBody>
        </p:sp>
        <p:sp>
          <p:nvSpPr>
            <p:cNvPr id="36" name="object 39"/>
            <p:cNvSpPr txBox="1"/>
            <p:nvPr/>
          </p:nvSpPr>
          <p:spPr>
            <a:xfrm>
              <a:off x="10603230" y="1954276"/>
              <a:ext cx="9169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可编程社会</a:t>
              </a:r>
              <a:endParaRPr sz="1400">
                <a:latin typeface="Microsoft YaHei UI"/>
                <a:cs typeface="Microsoft YaHei UI"/>
              </a:endParaRPr>
            </a:p>
          </p:txBody>
        </p:sp>
        <p:sp>
          <p:nvSpPr>
            <p:cNvPr id="37" name="object 40"/>
            <p:cNvSpPr/>
            <p:nvPr/>
          </p:nvSpPr>
          <p:spPr>
            <a:xfrm>
              <a:off x="6600443" y="2426182"/>
              <a:ext cx="5292852" cy="749833"/>
            </a:xfrm>
            <a:prstGeom prst="rect">
              <a:avLst/>
            </a:prstGeom>
            <a:blipFill>
              <a:blip r:embed="rId3" cstate="print"/>
              <a:stretch>
                <a:fillRect/>
              </a:stretch>
            </a:blipFill>
          </p:spPr>
          <p:txBody>
            <a:bodyPr wrap="square" lIns="0" tIns="0" rIns="0" bIns="0" rtlCol="0">
              <a:noAutofit/>
            </a:bodyPr>
            <a:lstStyle/>
            <a:p>
              <a:endParaRPr/>
            </a:p>
          </p:txBody>
        </p:sp>
        <p:sp>
          <p:nvSpPr>
            <p:cNvPr id="38" name="object 41"/>
            <p:cNvSpPr/>
            <p:nvPr/>
          </p:nvSpPr>
          <p:spPr>
            <a:xfrm>
              <a:off x="6626352" y="2452116"/>
              <a:ext cx="5190744" cy="647700"/>
            </a:xfrm>
            <a:custGeom>
              <a:avLst/>
              <a:gdLst/>
              <a:ahLst/>
              <a:cxnLst/>
              <a:rect l="l" t="t" r="r" b="b"/>
              <a:pathLst>
                <a:path w="5190744" h="647700">
                  <a:moveTo>
                    <a:pt x="0" y="647700"/>
                  </a:moveTo>
                  <a:lnTo>
                    <a:pt x="5190744" y="647700"/>
                  </a:lnTo>
                  <a:lnTo>
                    <a:pt x="5190744" y="0"/>
                  </a:lnTo>
                  <a:lnTo>
                    <a:pt x="0" y="0"/>
                  </a:lnTo>
                  <a:lnTo>
                    <a:pt x="0" y="647700"/>
                  </a:lnTo>
                  <a:close/>
                </a:path>
              </a:pathLst>
            </a:custGeom>
            <a:solidFill>
              <a:srgbClr val="5FC949"/>
            </a:solidFill>
          </p:spPr>
          <p:txBody>
            <a:bodyPr wrap="square" lIns="0" tIns="0" rIns="0" bIns="0" rtlCol="0">
              <a:noAutofit/>
            </a:bodyPr>
            <a:lstStyle/>
            <a:p>
              <a:endParaRPr/>
            </a:p>
          </p:txBody>
        </p:sp>
        <p:sp>
          <p:nvSpPr>
            <p:cNvPr id="39" name="object 42"/>
            <p:cNvSpPr txBox="1"/>
            <p:nvPr/>
          </p:nvSpPr>
          <p:spPr>
            <a:xfrm>
              <a:off x="6816979" y="2653157"/>
              <a:ext cx="560705" cy="226060"/>
            </a:xfrm>
            <a:prstGeom prst="rect">
              <a:avLst/>
            </a:prstGeom>
          </p:spPr>
          <p:txBody>
            <a:bodyPr vert="horz" wrap="square" lIns="0" tIns="0" rIns="0" bIns="0" rtlCol="0">
              <a:noAutofit/>
            </a:bodyPr>
            <a:lstStyle/>
            <a:p>
              <a:pPr marL="12700">
                <a:lnSpc>
                  <a:spcPct val="100000"/>
                </a:lnSpc>
              </a:pPr>
              <a:r>
                <a:rPr sz="1400" b="1" dirty="0">
                  <a:solidFill>
                    <a:srgbClr val="F9F9F9"/>
                  </a:solidFill>
                  <a:latin typeface="Microsoft YaHei UI"/>
                  <a:cs typeface="Microsoft YaHei UI"/>
                </a:rPr>
                <a:t>合约层</a:t>
              </a:r>
              <a:endParaRPr sz="1400">
                <a:latin typeface="Microsoft YaHei UI"/>
                <a:cs typeface="Microsoft YaHei UI"/>
              </a:endParaRPr>
            </a:p>
          </p:txBody>
        </p:sp>
        <p:sp>
          <p:nvSpPr>
            <p:cNvPr id="40" name="object 43"/>
            <p:cNvSpPr/>
            <p:nvPr/>
          </p:nvSpPr>
          <p:spPr>
            <a:xfrm>
              <a:off x="7647431" y="2627376"/>
              <a:ext cx="914400" cy="277367"/>
            </a:xfrm>
            <a:custGeom>
              <a:avLst/>
              <a:gdLst/>
              <a:ahLst/>
              <a:cxnLst/>
              <a:rect l="l" t="t" r="r" b="b"/>
              <a:pathLst>
                <a:path w="914400" h="277367">
                  <a:moveTo>
                    <a:pt x="0" y="277367"/>
                  </a:moveTo>
                  <a:lnTo>
                    <a:pt x="914400" y="277367"/>
                  </a:lnTo>
                  <a:lnTo>
                    <a:pt x="914400" y="0"/>
                  </a:lnTo>
                  <a:lnTo>
                    <a:pt x="0" y="0"/>
                  </a:lnTo>
                  <a:lnTo>
                    <a:pt x="0" y="277367"/>
                  </a:lnTo>
                  <a:close/>
                </a:path>
              </a:pathLst>
            </a:custGeom>
            <a:solidFill>
              <a:srgbClr val="5FC949"/>
            </a:solidFill>
          </p:spPr>
          <p:txBody>
            <a:bodyPr wrap="square" lIns="0" tIns="0" rIns="0" bIns="0" rtlCol="0">
              <a:noAutofit/>
            </a:bodyPr>
            <a:lstStyle/>
            <a:p>
              <a:endParaRPr/>
            </a:p>
          </p:txBody>
        </p:sp>
        <p:sp>
          <p:nvSpPr>
            <p:cNvPr id="41" name="object 44"/>
            <p:cNvSpPr txBox="1"/>
            <p:nvPr/>
          </p:nvSpPr>
          <p:spPr>
            <a:xfrm>
              <a:off x="7726806" y="2652521"/>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脚本代码</a:t>
              </a:r>
              <a:endParaRPr sz="1400">
                <a:latin typeface="Microsoft YaHei UI"/>
                <a:cs typeface="Microsoft YaHei UI"/>
              </a:endParaRPr>
            </a:p>
          </p:txBody>
        </p:sp>
        <p:sp>
          <p:nvSpPr>
            <p:cNvPr id="42" name="object 45"/>
            <p:cNvSpPr/>
            <p:nvPr/>
          </p:nvSpPr>
          <p:spPr>
            <a:xfrm>
              <a:off x="10671047" y="2627376"/>
              <a:ext cx="914400" cy="277367"/>
            </a:xfrm>
            <a:custGeom>
              <a:avLst/>
              <a:gdLst/>
              <a:ahLst/>
              <a:cxnLst/>
              <a:rect l="l" t="t" r="r" b="b"/>
              <a:pathLst>
                <a:path w="914400" h="277367">
                  <a:moveTo>
                    <a:pt x="0" y="277367"/>
                  </a:moveTo>
                  <a:lnTo>
                    <a:pt x="914400" y="277367"/>
                  </a:lnTo>
                  <a:lnTo>
                    <a:pt x="914400" y="0"/>
                  </a:lnTo>
                  <a:lnTo>
                    <a:pt x="0" y="0"/>
                  </a:lnTo>
                  <a:lnTo>
                    <a:pt x="0" y="277367"/>
                  </a:lnTo>
                  <a:close/>
                </a:path>
              </a:pathLst>
            </a:custGeom>
            <a:solidFill>
              <a:srgbClr val="5FC949"/>
            </a:solidFill>
          </p:spPr>
          <p:txBody>
            <a:bodyPr wrap="square" lIns="0" tIns="0" rIns="0" bIns="0" rtlCol="0">
              <a:noAutofit/>
            </a:bodyPr>
            <a:lstStyle/>
            <a:p>
              <a:endParaRPr/>
            </a:p>
          </p:txBody>
        </p:sp>
        <p:sp>
          <p:nvSpPr>
            <p:cNvPr id="43" name="object 46"/>
            <p:cNvSpPr txBox="1"/>
            <p:nvPr/>
          </p:nvSpPr>
          <p:spPr>
            <a:xfrm>
              <a:off x="10751057" y="2652521"/>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智能合约</a:t>
              </a:r>
              <a:endParaRPr sz="1400">
                <a:latin typeface="Microsoft YaHei UI"/>
                <a:cs typeface="Microsoft YaHei UI"/>
              </a:endParaRPr>
            </a:p>
          </p:txBody>
        </p:sp>
        <p:sp>
          <p:nvSpPr>
            <p:cNvPr id="44" name="object 47"/>
            <p:cNvSpPr/>
            <p:nvPr/>
          </p:nvSpPr>
          <p:spPr>
            <a:xfrm>
              <a:off x="9159240" y="2627376"/>
              <a:ext cx="914400" cy="277367"/>
            </a:xfrm>
            <a:custGeom>
              <a:avLst/>
              <a:gdLst/>
              <a:ahLst/>
              <a:cxnLst/>
              <a:rect l="l" t="t" r="r" b="b"/>
              <a:pathLst>
                <a:path w="914400" h="277367">
                  <a:moveTo>
                    <a:pt x="0" y="277367"/>
                  </a:moveTo>
                  <a:lnTo>
                    <a:pt x="914400" y="277367"/>
                  </a:lnTo>
                  <a:lnTo>
                    <a:pt x="914400" y="0"/>
                  </a:lnTo>
                  <a:lnTo>
                    <a:pt x="0" y="0"/>
                  </a:lnTo>
                  <a:lnTo>
                    <a:pt x="0" y="277367"/>
                  </a:lnTo>
                  <a:close/>
                </a:path>
              </a:pathLst>
            </a:custGeom>
            <a:solidFill>
              <a:srgbClr val="5FC949"/>
            </a:solidFill>
          </p:spPr>
          <p:txBody>
            <a:bodyPr wrap="square" lIns="0" tIns="0" rIns="0" bIns="0" rtlCol="0">
              <a:noAutofit/>
            </a:bodyPr>
            <a:lstStyle/>
            <a:p>
              <a:endParaRPr/>
            </a:p>
          </p:txBody>
        </p:sp>
        <p:sp>
          <p:nvSpPr>
            <p:cNvPr id="45" name="object 48"/>
            <p:cNvSpPr txBox="1"/>
            <p:nvPr/>
          </p:nvSpPr>
          <p:spPr>
            <a:xfrm>
              <a:off x="9238868" y="2652521"/>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算法机制</a:t>
              </a:r>
              <a:endParaRPr sz="1400">
                <a:latin typeface="Microsoft YaHei UI"/>
                <a:cs typeface="Microsoft YaHei UI"/>
              </a:endParaRPr>
            </a:p>
          </p:txBody>
        </p:sp>
        <p:sp>
          <p:nvSpPr>
            <p:cNvPr id="46" name="object 49"/>
            <p:cNvSpPr/>
            <p:nvPr/>
          </p:nvSpPr>
          <p:spPr>
            <a:xfrm>
              <a:off x="6600443" y="4521682"/>
              <a:ext cx="5292852" cy="749833"/>
            </a:xfrm>
            <a:prstGeom prst="rect">
              <a:avLst/>
            </a:prstGeom>
            <a:blipFill>
              <a:blip r:embed="rId3" cstate="print"/>
              <a:stretch>
                <a:fillRect/>
              </a:stretch>
            </a:blipFill>
          </p:spPr>
          <p:txBody>
            <a:bodyPr wrap="square" lIns="0" tIns="0" rIns="0" bIns="0" rtlCol="0">
              <a:noAutofit/>
            </a:bodyPr>
            <a:lstStyle/>
            <a:p>
              <a:endParaRPr/>
            </a:p>
          </p:txBody>
        </p:sp>
        <p:sp>
          <p:nvSpPr>
            <p:cNvPr id="47" name="object 50"/>
            <p:cNvSpPr/>
            <p:nvPr/>
          </p:nvSpPr>
          <p:spPr>
            <a:xfrm>
              <a:off x="6626352" y="4547615"/>
              <a:ext cx="5190744" cy="647700"/>
            </a:xfrm>
            <a:custGeom>
              <a:avLst/>
              <a:gdLst/>
              <a:ahLst/>
              <a:cxnLst/>
              <a:rect l="l" t="t" r="r" b="b"/>
              <a:pathLst>
                <a:path w="5190744" h="647700">
                  <a:moveTo>
                    <a:pt x="0" y="647699"/>
                  </a:moveTo>
                  <a:lnTo>
                    <a:pt x="5190744" y="647699"/>
                  </a:lnTo>
                  <a:lnTo>
                    <a:pt x="5190744" y="0"/>
                  </a:lnTo>
                  <a:lnTo>
                    <a:pt x="0" y="0"/>
                  </a:lnTo>
                  <a:lnTo>
                    <a:pt x="0" y="647699"/>
                  </a:lnTo>
                  <a:close/>
                </a:path>
              </a:pathLst>
            </a:custGeom>
            <a:solidFill>
              <a:srgbClr val="52B5DD"/>
            </a:solidFill>
          </p:spPr>
          <p:txBody>
            <a:bodyPr wrap="square" lIns="0" tIns="0" rIns="0" bIns="0" rtlCol="0">
              <a:noAutofit/>
            </a:bodyPr>
            <a:lstStyle/>
            <a:p>
              <a:endParaRPr/>
            </a:p>
          </p:txBody>
        </p:sp>
        <p:sp>
          <p:nvSpPr>
            <p:cNvPr id="48" name="object 51"/>
            <p:cNvSpPr txBox="1"/>
            <p:nvPr/>
          </p:nvSpPr>
          <p:spPr>
            <a:xfrm>
              <a:off x="6816979" y="4783073"/>
              <a:ext cx="560705" cy="226060"/>
            </a:xfrm>
            <a:prstGeom prst="rect">
              <a:avLst/>
            </a:prstGeom>
          </p:spPr>
          <p:txBody>
            <a:bodyPr vert="horz" wrap="square" lIns="0" tIns="0" rIns="0" bIns="0" rtlCol="0">
              <a:noAutofit/>
            </a:bodyPr>
            <a:lstStyle/>
            <a:p>
              <a:pPr marL="12700">
                <a:lnSpc>
                  <a:spcPct val="100000"/>
                </a:lnSpc>
              </a:pPr>
              <a:r>
                <a:rPr sz="1400" b="1" dirty="0">
                  <a:solidFill>
                    <a:srgbClr val="F9F9F9"/>
                  </a:solidFill>
                  <a:latin typeface="Microsoft YaHei UI"/>
                  <a:cs typeface="Microsoft YaHei UI"/>
                </a:rPr>
                <a:t>网络层</a:t>
              </a:r>
              <a:endParaRPr sz="1400">
                <a:latin typeface="Microsoft YaHei UI"/>
                <a:cs typeface="Microsoft YaHei UI"/>
              </a:endParaRPr>
            </a:p>
          </p:txBody>
        </p:sp>
        <p:sp>
          <p:nvSpPr>
            <p:cNvPr id="49" name="object 52"/>
            <p:cNvSpPr/>
            <p:nvPr/>
          </p:nvSpPr>
          <p:spPr>
            <a:xfrm>
              <a:off x="7659623" y="4760976"/>
              <a:ext cx="914400" cy="277368"/>
            </a:xfrm>
            <a:custGeom>
              <a:avLst/>
              <a:gdLst/>
              <a:ahLst/>
              <a:cxnLst/>
              <a:rect l="l" t="t" r="r" b="b"/>
              <a:pathLst>
                <a:path w="914400" h="277368">
                  <a:moveTo>
                    <a:pt x="0" y="277368"/>
                  </a:moveTo>
                  <a:lnTo>
                    <a:pt x="914400" y="277368"/>
                  </a:lnTo>
                  <a:lnTo>
                    <a:pt x="914400" y="0"/>
                  </a:lnTo>
                  <a:lnTo>
                    <a:pt x="0" y="0"/>
                  </a:lnTo>
                  <a:lnTo>
                    <a:pt x="0" y="277368"/>
                  </a:lnTo>
                  <a:close/>
                </a:path>
              </a:pathLst>
            </a:custGeom>
            <a:solidFill>
              <a:srgbClr val="52B5DD"/>
            </a:solidFill>
          </p:spPr>
          <p:txBody>
            <a:bodyPr wrap="square" lIns="0" tIns="0" rIns="0" bIns="0" rtlCol="0">
              <a:noAutofit/>
            </a:bodyPr>
            <a:lstStyle/>
            <a:p>
              <a:endParaRPr/>
            </a:p>
          </p:txBody>
        </p:sp>
        <p:sp>
          <p:nvSpPr>
            <p:cNvPr id="50" name="object 53"/>
            <p:cNvSpPr txBox="1"/>
            <p:nvPr/>
          </p:nvSpPr>
          <p:spPr>
            <a:xfrm>
              <a:off x="7739253" y="4787138"/>
              <a:ext cx="706755"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P2</a:t>
              </a:r>
              <a:r>
                <a:rPr sz="1400" spc="5" dirty="0">
                  <a:solidFill>
                    <a:srgbClr val="F9F9F9"/>
                  </a:solidFill>
                  <a:latin typeface="Microsoft YaHei UI"/>
                  <a:cs typeface="Microsoft YaHei UI"/>
                </a:rPr>
                <a:t>P</a:t>
              </a:r>
              <a:r>
                <a:rPr sz="1400" spc="0" dirty="0">
                  <a:solidFill>
                    <a:srgbClr val="F9F9F9"/>
                  </a:solidFill>
                  <a:latin typeface="Microsoft YaHei UI"/>
                  <a:cs typeface="Microsoft YaHei UI"/>
                </a:rPr>
                <a:t>网络</a:t>
              </a:r>
              <a:endParaRPr sz="1400">
                <a:latin typeface="Microsoft YaHei UI"/>
                <a:cs typeface="Microsoft YaHei UI"/>
              </a:endParaRPr>
            </a:p>
          </p:txBody>
        </p:sp>
        <p:sp>
          <p:nvSpPr>
            <p:cNvPr id="51" name="object 54"/>
            <p:cNvSpPr/>
            <p:nvPr/>
          </p:nvSpPr>
          <p:spPr>
            <a:xfrm>
              <a:off x="10683240" y="4760976"/>
              <a:ext cx="914400" cy="277368"/>
            </a:xfrm>
            <a:custGeom>
              <a:avLst/>
              <a:gdLst/>
              <a:ahLst/>
              <a:cxnLst/>
              <a:rect l="l" t="t" r="r" b="b"/>
              <a:pathLst>
                <a:path w="914400" h="277368">
                  <a:moveTo>
                    <a:pt x="0" y="277368"/>
                  </a:moveTo>
                  <a:lnTo>
                    <a:pt x="914400" y="277368"/>
                  </a:lnTo>
                  <a:lnTo>
                    <a:pt x="914400" y="0"/>
                  </a:lnTo>
                  <a:lnTo>
                    <a:pt x="0" y="0"/>
                  </a:lnTo>
                  <a:lnTo>
                    <a:pt x="0" y="277368"/>
                  </a:lnTo>
                  <a:close/>
                </a:path>
              </a:pathLst>
            </a:custGeom>
            <a:solidFill>
              <a:srgbClr val="52B5DD"/>
            </a:solidFill>
          </p:spPr>
          <p:txBody>
            <a:bodyPr wrap="square" lIns="0" tIns="0" rIns="0" bIns="0" rtlCol="0">
              <a:noAutofit/>
            </a:bodyPr>
            <a:lstStyle/>
            <a:p>
              <a:endParaRPr/>
            </a:p>
          </p:txBody>
        </p:sp>
        <p:sp>
          <p:nvSpPr>
            <p:cNvPr id="52" name="object 55"/>
            <p:cNvSpPr txBox="1"/>
            <p:nvPr/>
          </p:nvSpPr>
          <p:spPr>
            <a:xfrm>
              <a:off x="10763504" y="4787138"/>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验证机制</a:t>
              </a:r>
              <a:endParaRPr sz="1400">
                <a:latin typeface="Microsoft YaHei UI"/>
                <a:cs typeface="Microsoft YaHei UI"/>
              </a:endParaRPr>
            </a:p>
          </p:txBody>
        </p:sp>
        <p:sp>
          <p:nvSpPr>
            <p:cNvPr id="53" name="object 56"/>
            <p:cNvSpPr/>
            <p:nvPr/>
          </p:nvSpPr>
          <p:spPr>
            <a:xfrm>
              <a:off x="9171431" y="4760976"/>
              <a:ext cx="914400" cy="277368"/>
            </a:xfrm>
            <a:custGeom>
              <a:avLst/>
              <a:gdLst/>
              <a:ahLst/>
              <a:cxnLst/>
              <a:rect l="l" t="t" r="r" b="b"/>
              <a:pathLst>
                <a:path w="914400" h="277368">
                  <a:moveTo>
                    <a:pt x="0" y="277368"/>
                  </a:moveTo>
                  <a:lnTo>
                    <a:pt x="914400" y="277368"/>
                  </a:lnTo>
                  <a:lnTo>
                    <a:pt x="914400" y="0"/>
                  </a:lnTo>
                  <a:lnTo>
                    <a:pt x="0" y="0"/>
                  </a:lnTo>
                  <a:lnTo>
                    <a:pt x="0" y="277368"/>
                  </a:lnTo>
                  <a:close/>
                </a:path>
              </a:pathLst>
            </a:custGeom>
            <a:solidFill>
              <a:srgbClr val="52B5DD"/>
            </a:solidFill>
          </p:spPr>
          <p:txBody>
            <a:bodyPr wrap="square" lIns="0" tIns="0" rIns="0" bIns="0" rtlCol="0">
              <a:noAutofit/>
            </a:bodyPr>
            <a:lstStyle/>
            <a:p>
              <a:endParaRPr/>
            </a:p>
          </p:txBody>
        </p:sp>
        <p:sp>
          <p:nvSpPr>
            <p:cNvPr id="54" name="object 57"/>
            <p:cNvSpPr txBox="1"/>
            <p:nvPr/>
          </p:nvSpPr>
          <p:spPr>
            <a:xfrm>
              <a:off x="9251442" y="4787138"/>
              <a:ext cx="739140" cy="226060"/>
            </a:xfrm>
            <a:prstGeom prst="rect">
              <a:avLst/>
            </a:prstGeom>
          </p:spPr>
          <p:txBody>
            <a:bodyPr vert="horz" wrap="square" lIns="0" tIns="0" rIns="0" bIns="0" rtlCol="0">
              <a:noAutofit/>
            </a:bodyPr>
            <a:lstStyle/>
            <a:p>
              <a:pPr marL="12700">
                <a:lnSpc>
                  <a:spcPct val="100000"/>
                </a:lnSpc>
              </a:pPr>
              <a:r>
                <a:rPr sz="1400" dirty="0">
                  <a:solidFill>
                    <a:srgbClr val="F9F9F9"/>
                  </a:solidFill>
                  <a:latin typeface="Microsoft YaHei UI"/>
                  <a:cs typeface="Microsoft YaHei UI"/>
                </a:rPr>
                <a:t>传播机制</a:t>
              </a:r>
              <a:endParaRPr sz="1400">
                <a:latin typeface="Microsoft YaHei UI"/>
                <a:cs typeface="Microsoft YaHei UI"/>
              </a:endParaRPr>
            </a:p>
          </p:txBody>
        </p:sp>
        <p:sp>
          <p:nvSpPr>
            <p:cNvPr id="55" name="object 58"/>
            <p:cNvSpPr txBox="1"/>
            <p:nvPr/>
          </p:nvSpPr>
          <p:spPr>
            <a:xfrm>
              <a:off x="8089518" y="1504950"/>
              <a:ext cx="2520315" cy="226060"/>
            </a:xfrm>
            <a:prstGeom prst="rect">
              <a:avLst/>
            </a:prstGeom>
          </p:spPr>
          <p:txBody>
            <a:bodyPr vert="horz" wrap="square" lIns="0" tIns="0" rIns="0" bIns="0" rtlCol="0">
              <a:noAutofit/>
            </a:bodyPr>
            <a:lstStyle/>
            <a:p>
              <a:pPr marL="12700">
                <a:lnSpc>
                  <a:spcPct val="100000"/>
                </a:lnSpc>
              </a:pPr>
              <a:r>
                <a:rPr sz="1400" dirty="0">
                  <a:solidFill>
                    <a:srgbClr val="585858"/>
                  </a:solidFill>
                  <a:latin typeface="Microsoft YaHei UI"/>
                  <a:cs typeface="Microsoft YaHei UI"/>
                </a:rPr>
                <a:t>亿欧智库：区块链基础</a:t>
              </a:r>
              <a:r>
                <a:rPr sz="1400" spc="-15" dirty="0">
                  <a:solidFill>
                    <a:srgbClr val="585858"/>
                  </a:solidFill>
                  <a:latin typeface="Microsoft YaHei UI"/>
                  <a:cs typeface="Microsoft YaHei UI"/>
                </a:rPr>
                <a:t>架</a:t>
              </a:r>
              <a:r>
                <a:rPr sz="1400" spc="0" dirty="0">
                  <a:solidFill>
                    <a:srgbClr val="585858"/>
                  </a:solidFill>
                  <a:latin typeface="Microsoft YaHei UI"/>
                  <a:cs typeface="Microsoft YaHei UI"/>
                </a:rPr>
                <a:t>构模型</a:t>
              </a:r>
              <a:endParaRPr sz="1400" dirty="0">
                <a:latin typeface="Microsoft YaHei UI"/>
                <a:cs typeface="Microsoft YaHei UI"/>
              </a:endParaRPr>
            </a:p>
          </p:txBody>
        </p:sp>
      </p:grpSp>
    </p:spTree>
    <p:extLst>
      <p:ext uri="{BB962C8B-B14F-4D97-AF65-F5344CB8AC3E}">
        <p14:creationId xmlns:p14="http://schemas.microsoft.com/office/powerpoint/2010/main" val="19006915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1822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 xmlns:a16="http://schemas.microsoft.com/office/drawing/2014/main" id="{8F193738-790C-4DB3-9210-92C4DCCC72DA}"/>
              </a:ext>
            </a:extLst>
          </p:cNvPr>
          <p:cNvGrpSpPr>
            <a:grpSpLocks noChangeAspect="1"/>
          </p:cNvGrpSpPr>
          <p:nvPr>
            <p:custDataLst>
              <p:tags r:id="rId1"/>
            </p:custDataLst>
          </p:nvPr>
        </p:nvGrpSpPr>
        <p:grpSpPr>
          <a:xfrm>
            <a:off x="0" y="1539843"/>
            <a:ext cx="11520488" cy="3239519"/>
            <a:chOff x="0" y="1664990"/>
            <a:chExt cx="11520488" cy="3239519"/>
          </a:xfrm>
        </p:grpSpPr>
        <p:sp>
          <p:nvSpPr>
            <p:cNvPr id="3" name="iṣḷïḍé">
              <a:extLst>
                <a:ext uri="{FF2B5EF4-FFF2-40B4-BE49-F238E27FC236}">
                  <a16:creationId xmlns="" xmlns:a16="http://schemas.microsoft.com/office/drawing/2014/main" id="{F8DCD5EC-3955-4668-A02C-1AB1FDB521A0}"/>
                </a:ext>
              </a:extLst>
            </p:cNvPr>
            <p:cNvSpPr/>
            <p:nvPr/>
          </p:nvSpPr>
          <p:spPr>
            <a:xfrm>
              <a:off x="0" y="2348880"/>
              <a:ext cx="5663952" cy="1865972"/>
            </a:xfrm>
            <a:prstGeom prst="rect">
              <a:avLst/>
            </a:prstGeom>
            <a:solidFill>
              <a:srgbClr val="18245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ïşļiďe">
              <a:extLst>
                <a:ext uri="{FF2B5EF4-FFF2-40B4-BE49-F238E27FC236}">
                  <a16:creationId xmlns="" xmlns:a16="http://schemas.microsoft.com/office/drawing/2014/main" id="{C4DAEA43-1DB5-47A2-A5E3-2EA6DBE0170E}"/>
                </a:ext>
              </a:extLst>
            </p:cNvPr>
            <p:cNvSpPr/>
            <p:nvPr/>
          </p:nvSpPr>
          <p:spPr>
            <a:xfrm>
              <a:off x="669924" y="2348880"/>
              <a:ext cx="3857831" cy="1865972"/>
            </a:xfrm>
            <a:prstGeom prst="rect">
              <a:avLst/>
            </a:prstGeom>
            <a:solidFill>
              <a:srgbClr val="1A2554">
                <a:alpha val="80000"/>
              </a:srgb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ïṣḻïďê">
              <a:extLst>
                <a:ext uri="{FF2B5EF4-FFF2-40B4-BE49-F238E27FC236}">
                  <a16:creationId xmlns="" xmlns:a16="http://schemas.microsoft.com/office/drawing/2014/main" id="{870827E5-44C5-49CA-A9D0-44C1D16943AA}"/>
                </a:ext>
              </a:extLst>
            </p:cNvPr>
            <p:cNvSpPr txBox="1">
              <a:spLocks/>
            </p:cNvSpPr>
            <p:nvPr/>
          </p:nvSpPr>
          <p:spPr>
            <a:xfrm>
              <a:off x="669925" y="2608337"/>
              <a:ext cx="4417963" cy="1028699"/>
            </a:xfrm>
            <a:prstGeom prst="rect">
              <a:avLst/>
            </a:prstGeom>
          </p:spPr>
          <p:txBody>
            <a:bodyPr vert="horz" lIns="91440" tIns="45720" rIns="91440" bIns="45720" anchor="b">
              <a:normAutofit/>
            </a:bodyPr>
            <a:lstStyle/>
            <a:p>
              <a:pPr marL="0" marR="0" lvl="0" indent="0" defTabSz="914354" rtl="0" eaLnBrk="1" fontAlgn="auto" latinLnBrk="0" hangingPunct="1">
                <a:spcBef>
                  <a:spcPct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rPr>
                <a:t>目录 </a:t>
              </a:r>
              <a:r>
                <a:rPr kumimoji="0" lang="en-US" altLang="zh-CN" sz="3600" b="1" i="0" u="none" strike="noStrike" kern="1200" cap="none" spc="0" normalizeH="0" baseline="0" noProof="0" dirty="0">
                  <a:ln>
                    <a:noFill/>
                  </a:ln>
                  <a:solidFill>
                    <a:srgbClr val="FFFFFF"/>
                  </a:solidFill>
                  <a:effectLst/>
                  <a:uLnTx/>
                  <a:uFillTx/>
                </a:rPr>
                <a:t>/ </a:t>
              </a:r>
              <a:r>
                <a:rPr kumimoji="0" lang="en-US" altLang="zh-CN" sz="2800" b="0" i="0" u="none" strike="noStrike" kern="1200" cap="none" spc="0" normalizeH="0" baseline="0" noProof="0" dirty="0">
                  <a:ln>
                    <a:noFill/>
                  </a:ln>
                  <a:solidFill>
                    <a:srgbClr val="FFFFFF"/>
                  </a:solidFill>
                  <a:effectLst/>
                  <a:uLnTx/>
                  <a:uFillTx/>
                </a:rPr>
                <a:t>CONTENTS</a:t>
              </a:r>
            </a:p>
          </p:txBody>
        </p:sp>
        <p:grpSp>
          <p:nvGrpSpPr>
            <p:cNvPr id="6" name="ïṩliḋé">
              <a:extLst>
                <a:ext uri="{FF2B5EF4-FFF2-40B4-BE49-F238E27FC236}">
                  <a16:creationId xmlns="" xmlns:a16="http://schemas.microsoft.com/office/drawing/2014/main" id="{A83D8E61-9866-4DB9-9A63-97CB2C1FF8E4}"/>
                </a:ext>
              </a:extLst>
            </p:cNvPr>
            <p:cNvGrpSpPr/>
            <p:nvPr/>
          </p:nvGrpSpPr>
          <p:grpSpPr>
            <a:xfrm>
              <a:off x="6384032" y="1664990"/>
              <a:ext cx="4555538" cy="432048"/>
              <a:chOff x="5519934" y="1664990"/>
              <a:chExt cx="4555538" cy="432048"/>
            </a:xfrm>
          </p:grpSpPr>
          <p:sp>
            <p:nvSpPr>
              <p:cNvPr id="25" name="î$ḷïdè">
                <a:extLst>
                  <a:ext uri="{FF2B5EF4-FFF2-40B4-BE49-F238E27FC236}">
                    <a16:creationId xmlns="" xmlns:a16="http://schemas.microsoft.com/office/drawing/2014/main" id="{8C2E24AE-DB96-4611-A884-FEF6DBBA9E52}"/>
                  </a:ext>
                </a:extLst>
              </p:cNvPr>
              <p:cNvSpPr/>
              <p:nvPr/>
            </p:nvSpPr>
            <p:spPr>
              <a:xfrm>
                <a:off x="5519934" y="1664990"/>
                <a:ext cx="720080" cy="432048"/>
              </a:xfrm>
              <a:prstGeom prst="roundRect">
                <a:avLst>
                  <a:gd name="adj" fmla="val 10053"/>
                </a:avLst>
              </a:prstGeom>
              <a:solidFill>
                <a:srgbClr val="1A2554"/>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01</a:t>
                </a:r>
              </a:p>
            </p:txBody>
          </p:sp>
          <p:sp>
            <p:nvSpPr>
              <p:cNvPr id="28" name="ïśľíḓé">
                <a:extLst>
                  <a:ext uri="{FF2B5EF4-FFF2-40B4-BE49-F238E27FC236}">
                    <a16:creationId xmlns="" xmlns:a16="http://schemas.microsoft.com/office/drawing/2014/main" id="{1F2CB771-1777-469A-B03D-21578E830AC5}"/>
                  </a:ext>
                </a:extLst>
              </p:cNvPr>
              <p:cNvSpPr txBox="1">
                <a:spLocks/>
              </p:cNvSpPr>
              <p:nvPr/>
            </p:nvSpPr>
            <p:spPr bwMode="auto">
              <a:xfrm>
                <a:off x="6384032" y="1685190"/>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区块链全局分析</a:t>
                </a:r>
              </a:p>
            </p:txBody>
          </p:sp>
        </p:grpSp>
        <p:sp>
          <p:nvSpPr>
            <p:cNvPr id="21" name="ï$lïḋe">
              <a:extLst>
                <a:ext uri="{FF2B5EF4-FFF2-40B4-BE49-F238E27FC236}">
                  <a16:creationId xmlns="" xmlns:a16="http://schemas.microsoft.com/office/drawing/2014/main" id="{20B53087-48C2-4B4E-B49B-28B88A08F661}"/>
                </a:ext>
              </a:extLst>
            </p:cNvPr>
            <p:cNvSpPr/>
            <p:nvPr/>
          </p:nvSpPr>
          <p:spPr>
            <a:xfrm>
              <a:off x="6384032" y="2638483"/>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02</a:t>
              </a:r>
            </a:p>
          </p:txBody>
        </p:sp>
        <p:sp>
          <p:nvSpPr>
            <p:cNvPr id="17" name="íśļíde">
              <a:extLst>
                <a:ext uri="{FF2B5EF4-FFF2-40B4-BE49-F238E27FC236}">
                  <a16:creationId xmlns="" xmlns:a16="http://schemas.microsoft.com/office/drawing/2014/main" id="{909DBCB4-A2B5-48C7-96A2-859BEB3DD0F5}"/>
                </a:ext>
              </a:extLst>
            </p:cNvPr>
            <p:cNvSpPr/>
            <p:nvPr/>
          </p:nvSpPr>
          <p:spPr>
            <a:xfrm>
              <a:off x="6393244" y="3584787"/>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03</a:t>
              </a:r>
            </a:p>
          </p:txBody>
        </p:sp>
        <p:sp>
          <p:nvSpPr>
            <p:cNvPr id="13" name="îṣḻîḍe">
              <a:extLst>
                <a:ext uri="{FF2B5EF4-FFF2-40B4-BE49-F238E27FC236}">
                  <a16:creationId xmlns="" xmlns:a16="http://schemas.microsoft.com/office/drawing/2014/main" id="{F18B95D1-AB74-482E-AB05-4AC2EE31646B}"/>
                </a:ext>
              </a:extLst>
            </p:cNvPr>
            <p:cNvSpPr/>
            <p:nvPr/>
          </p:nvSpPr>
          <p:spPr>
            <a:xfrm>
              <a:off x="6384032" y="4472461"/>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04</a:t>
              </a:r>
            </a:p>
          </p:txBody>
        </p:sp>
        <p:cxnSp>
          <p:nvCxnSpPr>
            <p:cNvPr id="10" name="直接连接符 9">
              <a:extLst>
                <a:ext uri="{FF2B5EF4-FFF2-40B4-BE49-F238E27FC236}">
                  <a16:creationId xmlns="" xmlns:a16="http://schemas.microsoft.com/office/drawing/2014/main" id="{0668839E-EFF1-4C33-BC53-D891E30E9CDD}"/>
                </a:ext>
              </a:extLst>
            </p:cNvPr>
            <p:cNvCxnSpPr/>
            <p:nvPr/>
          </p:nvCxnSpPr>
          <p:spPr>
            <a:xfrm>
              <a:off x="6384032" y="2292098"/>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 xmlns:a16="http://schemas.microsoft.com/office/drawing/2014/main" id="{5F48F2C7-9B2F-4808-B231-37759D20DD4A}"/>
                </a:ext>
              </a:extLst>
            </p:cNvPr>
            <p:cNvCxnSpPr/>
            <p:nvPr/>
          </p:nvCxnSpPr>
          <p:spPr>
            <a:xfrm>
              <a:off x="6384032" y="3292221"/>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 xmlns:a16="http://schemas.microsoft.com/office/drawing/2014/main" id="{E047F2D8-361C-4D61-BA4C-7BF670C5273B}"/>
                </a:ext>
              </a:extLst>
            </p:cNvPr>
            <p:cNvCxnSpPr/>
            <p:nvPr/>
          </p:nvCxnSpPr>
          <p:spPr>
            <a:xfrm>
              <a:off x="6384032" y="4204603"/>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grpSp>
      <p:sp>
        <p:nvSpPr>
          <p:cNvPr id="29" name="ïśľíḓé">
            <a:extLst>
              <a:ext uri="{FF2B5EF4-FFF2-40B4-BE49-F238E27FC236}">
                <a16:creationId xmlns="" xmlns:a16="http://schemas.microsoft.com/office/drawing/2014/main" id="{E088ECB0-E1DB-704B-BCA2-71870227A8D0}"/>
              </a:ext>
            </a:extLst>
          </p:cNvPr>
          <p:cNvSpPr txBox="1">
            <a:spLocks/>
          </p:cNvSpPr>
          <p:nvPr/>
        </p:nvSpPr>
        <p:spPr bwMode="auto">
          <a:xfrm>
            <a:off x="7248130" y="3462854"/>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寻找有价值的公司和应用</a:t>
            </a:r>
          </a:p>
        </p:txBody>
      </p:sp>
      <p:sp>
        <p:nvSpPr>
          <p:cNvPr id="30" name="ïśľíḓé">
            <a:extLst>
              <a:ext uri="{FF2B5EF4-FFF2-40B4-BE49-F238E27FC236}">
                <a16:creationId xmlns="" xmlns:a16="http://schemas.microsoft.com/office/drawing/2014/main" id="{AD9BB84D-AE39-AD43-BB91-D3176F04C376}"/>
              </a:ext>
            </a:extLst>
          </p:cNvPr>
          <p:cNvSpPr txBox="1">
            <a:spLocks/>
          </p:cNvSpPr>
          <p:nvPr/>
        </p:nvSpPr>
        <p:spPr bwMode="auto">
          <a:xfrm>
            <a:off x="7248130" y="4391954"/>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好例子坏例子</a:t>
            </a:r>
          </a:p>
        </p:txBody>
      </p:sp>
      <p:sp>
        <p:nvSpPr>
          <p:cNvPr id="31" name="ïśľíḓé">
            <a:extLst>
              <a:ext uri="{FF2B5EF4-FFF2-40B4-BE49-F238E27FC236}">
                <a16:creationId xmlns="" xmlns:a16="http://schemas.microsoft.com/office/drawing/2014/main" id="{3A535E39-AAD6-B648-97A1-AA2E993E030F}"/>
              </a:ext>
            </a:extLst>
          </p:cNvPr>
          <p:cNvSpPr txBox="1">
            <a:spLocks/>
          </p:cNvSpPr>
          <p:nvPr/>
        </p:nvSpPr>
        <p:spPr bwMode="auto">
          <a:xfrm>
            <a:off x="7248130" y="5231159"/>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chemeClr val="tx2">
                    <a:lumMod val="60000"/>
                    <a:lumOff val="40000"/>
                  </a:schemeClr>
                </a:solidFill>
              </a:rPr>
              <a:t>结论</a:t>
            </a:r>
          </a:p>
        </p:txBody>
      </p:sp>
      <p:sp>
        <p:nvSpPr>
          <p:cNvPr id="32" name="ïśľíḓé">
            <a:extLst>
              <a:ext uri="{FF2B5EF4-FFF2-40B4-BE49-F238E27FC236}">
                <a16:creationId xmlns="" xmlns:a16="http://schemas.microsoft.com/office/drawing/2014/main" id="{E12ADDEE-00F6-B14B-868A-9933D3C86F51}"/>
              </a:ext>
            </a:extLst>
          </p:cNvPr>
          <p:cNvSpPr txBox="1">
            <a:spLocks/>
          </p:cNvSpPr>
          <p:nvPr/>
        </p:nvSpPr>
        <p:spPr bwMode="auto">
          <a:xfrm>
            <a:off x="7248130" y="2512672"/>
            <a:ext cx="3691440"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Autofit/>
          </a:bodyPr>
          <a:lstStyle/>
          <a:p>
            <a:pPr>
              <a:lnSpc>
                <a:spcPct val="110000"/>
              </a:lnSpc>
            </a:pPr>
            <a:r>
              <a:rPr lang="zh-CN" altLang="en-US" b="1" dirty="0">
                <a:solidFill>
                  <a:srgbClr val="1A2554"/>
                </a:solidFill>
              </a:rPr>
              <a:t>区块链行业应用分析</a:t>
            </a:r>
          </a:p>
        </p:txBody>
      </p:sp>
      <p:sp>
        <p:nvSpPr>
          <p:cNvPr id="33" name="îṣḻîḍe">
            <a:extLst>
              <a:ext uri="{FF2B5EF4-FFF2-40B4-BE49-F238E27FC236}">
                <a16:creationId xmlns="" xmlns:a16="http://schemas.microsoft.com/office/drawing/2014/main" id="{C2EFBF53-176E-5644-82E4-C8D48849A6B7}"/>
              </a:ext>
            </a:extLst>
          </p:cNvPr>
          <p:cNvSpPr/>
          <p:nvPr/>
        </p:nvSpPr>
        <p:spPr>
          <a:xfrm>
            <a:off x="6384032" y="5213564"/>
            <a:ext cx="720080" cy="432048"/>
          </a:xfrm>
          <a:prstGeom prst="roundRect">
            <a:avLst>
              <a:gd name="adj" fmla="val 10053"/>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en-US" altLang="zh-CN" sz="2000" dirty="0">
                <a:latin typeface="Impact" panose="020B0806030902050204" pitchFamily="34" charset="0"/>
              </a:rPr>
              <a:t>05</a:t>
            </a:r>
          </a:p>
        </p:txBody>
      </p:sp>
      <p:cxnSp>
        <p:nvCxnSpPr>
          <p:cNvPr id="34" name="直接连接符 11">
            <a:extLst>
              <a:ext uri="{FF2B5EF4-FFF2-40B4-BE49-F238E27FC236}">
                <a16:creationId xmlns="" xmlns:a16="http://schemas.microsoft.com/office/drawing/2014/main" id="{C88573AF-430B-8B4B-8FF0-978E71970FBC}"/>
              </a:ext>
            </a:extLst>
          </p:cNvPr>
          <p:cNvCxnSpPr/>
          <p:nvPr/>
        </p:nvCxnSpPr>
        <p:spPr>
          <a:xfrm>
            <a:off x="6281001" y="4970177"/>
            <a:ext cx="5136456" cy="0"/>
          </a:xfrm>
          <a:prstGeom prst="line">
            <a:avLst/>
          </a:prstGeom>
          <a:ln w="3175" cap="rnd">
            <a:solidFill>
              <a:schemeClr val="bg1">
                <a:lumMod val="85000"/>
              </a:schemeClr>
            </a:solidFill>
            <a:round/>
            <a:headEnd type="none"/>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7342579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1d29b480-efdf-4bac-9d09-af1df9a2b296"/>
</p:tagLst>
</file>

<file path=ppt/tags/tag10.xml><?xml version="1.0" encoding="utf-8"?>
<p:tagLst xmlns:a="http://schemas.openxmlformats.org/drawingml/2006/main" xmlns:r="http://schemas.openxmlformats.org/officeDocument/2006/relationships" xmlns:p="http://schemas.openxmlformats.org/presentationml/2006/main">
  <p:tag name="ISLIDE.DIAGRAM" val="a1e73f40-0fce-404c-9561-6cbbac204b3e"/>
</p:tagLst>
</file>

<file path=ppt/tags/tag11.xml><?xml version="1.0" encoding="utf-8"?>
<p:tagLst xmlns:a="http://schemas.openxmlformats.org/drawingml/2006/main" xmlns:r="http://schemas.openxmlformats.org/officeDocument/2006/relationships" xmlns:p="http://schemas.openxmlformats.org/presentationml/2006/main">
  <p:tag name="ISLIDE.DIAGRAM" val="81b866fb-9d07-40b7-a9a9-c9a46eea33aa"/>
</p:tagLst>
</file>

<file path=ppt/tags/tag12.xml><?xml version="1.0" encoding="utf-8"?>
<p:tagLst xmlns:a="http://schemas.openxmlformats.org/drawingml/2006/main" xmlns:r="http://schemas.openxmlformats.org/officeDocument/2006/relationships" xmlns:p="http://schemas.openxmlformats.org/presentationml/2006/main">
  <p:tag name="ISLIDE.DIAGRAM" val="7434b0a6-a059-4c77-aa3b-bc7820687628"/>
</p:tagLst>
</file>

<file path=ppt/tags/tag13.xml><?xml version="1.0" encoding="utf-8"?>
<p:tagLst xmlns:a="http://schemas.openxmlformats.org/drawingml/2006/main" xmlns:r="http://schemas.openxmlformats.org/officeDocument/2006/relationships" xmlns:p="http://schemas.openxmlformats.org/presentationml/2006/main">
  <p:tag name="ISLIDE.DIAGRAM" val="1dc454a8-13c3-4d20-be3a-b92f52a2e274"/>
</p:tagLst>
</file>

<file path=ppt/tags/tag14.xml><?xml version="1.0" encoding="utf-8"?>
<p:tagLst xmlns:a="http://schemas.openxmlformats.org/drawingml/2006/main" xmlns:r="http://schemas.openxmlformats.org/officeDocument/2006/relationships" xmlns:p="http://schemas.openxmlformats.org/presentationml/2006/main">
  <p:tag name="ISLIDE.DIAGRAM" val="18053105-e546-4f12-9f01-72323c949c34"/>
</p:tagLst>
</file>

<file path=ppt/tags/tag15.xml><?xml version="1.0" encoding="utf-8"?>
<p:tagLst xmlns:a="http://schemas.openxmlformats.org/drawingml/2006/main" xmlns:r="http://schemas.openxmlformats.org/officeDocument/2006/relationships" xmlns:p="http://schemas.openxmlformats.org/presentationml/2006/main">
  <p:tag name="ISLIDE.DIAGRAM" val="0c1906fc-cdca-4930-a24c-61aa9d8dcb1f"/>
</p:tagLst>
</file>

<file path=ppt/tags/tag16.xml><?xml version="1.0" encoding="utf-8"?>
<p:tagLst xmlns:a="http://schemas.openxmlformats.org/drawingml/2006/main" xmlns:r="http://schemas.openxmlformats.org/officeDocument/2006/relationships" xmlns:p="http://schemas.openxmlformats.org/presentationml/2006/main">
  <p:tag name="ISLIDE.DIAGRAM" val="9002b3b7-fc99-4c03-a52d-c5328b75f1c2"/>
</p:tagLst>
</file>

<file path=ppt/tags/tag17.xml><?xml version="1.0" encoding="utf-8"?>
<p:tagLst xmlns:a="http://schemas.openxmlformats.org/drawingml/2006/main" xmlns:r="http://schemas.openxmlformats.org/officeDocument/2006/relationships" xmlns:p="http://schemas.openxmlformats.org/presentationml/2006/main">
  <p:tag name="ISLIDE.DIAGRAM" val="311f4e3a-3ee7-457c-b621-80829db5ec07"/>
</p:tagLst>
</file>

<file path=ppt/tags/tag18.xml><?xml version="1.0" encoding="utf-8"?>
<p:tagLst xmlns:a="http://schemas.openxmlformats.org/drawingml/2006/main" xmlns:r="http://schemas.openxmlformats.org/officeDocument/2006/relationships" xmlns:p="http://schemas.openxmlformats.org/presentationml/2006/main">
  <p:tag name="ISLIDE.DIAGRAM" val="0ddea22a-ca9d-4f2d-81b2-a1ef12b3c3db"/>
</p:tagLst>
</file>

<file path=ppt/tags/tag19.xml><?xml version="1.0" encoding="utf-8"?>
<p:tagLst xmlns:a="http://schemas.openxmlformats.org/drawingml/2006/main" xmlns:r="http://schemas.openxmlformats.org/officeDocument/2006/relationships" xmlns:p="http://schemas.openxmlformats.org/presentationml/2006/main">
  <p:tag name="ISLIDE.DIAGRAM" val="99df9b78-0bad-45b2-a47b-2cded0ae7740"/>
</p:tagLst>
</file>

<file path=ppt/tags/tag2.xml><?xml version="1.0" encoding="utf-8"?>
<p:tagLst xmlns:a="http://schemas.openxmlformats.org/drawingml/2006/main" xmlns:r="http://schemas.openxmlformats.org/officeDocument/2006/relationships" xmlns:p="http://schemas.openxmlformats.org/presentationml/2006/main">
  <p:tag name="ISLIDE.DIAGRAM" val="182266"/>
</p:tagLst>
</file>

<file path=ppt/tags/tag20.xml><?xml version="1.0" encoding="utf-8"?>
<p:tagLst xmlns:a="http://schemas.openxmlformats.org/drawingml/2006/main" xmlns:r="http://schemas.openxmlformats.org/officeDocument/2006/relationships" xmlns:p="http://schemas.openxmlformats.org/presentationml/2006/main">
  <p:tag name="ISLIDE.DIAGRAM" val="fd4b59f4-1752-4c59-89d5-468a72e9fd15"/>
</p:tagLst>
</file>

<file path=ppt/tags/tag21.xml><?xml version="1.0" encoding="utf-8"?>
<p:tagLst xmlns:a="http://schemas.openxmlformats.org/drawingml/2006/main" xmlns:r="http://schemas.openxmlformats.org/officeDocument/2006/relationships" xmlns:p="http://schemas.openxmlformats.org/presentationml/2006/main">
  <p:tag name="ISLIDE.DIAGRAM" val="207548"/>
</p:tagLst>
</file>

<file path=ppt/tags/tag22.xml><?xml version="1.0" encoding="utf-8"?>
<p:tagLst xmlns:a="http://schemas.openxmlformats.org/drawingml/2006/main" xmlns:r="http://schemas.openxmlformats.org/officeDocument/2006/relationships" xmlns:p="http://schemas.openxmlformats.org/presentationml/2006/main">
  <p:tag name="ISLIDE.DIAGRAM" val="1149"/>
</p:tagLst>
</file>

<file path=ppt/tags/tag23.xml><?xml version="1.0" encoding="utf-8"?>
<p:tagLst xmlns:a="http://schemas.openxmlformats.org/drawingml/2006/main" xmlns:r="http://schemas.openxmlformats.org/officeDocument/2006/relationships" xmlns:p="http://schemas.openxmlformats.org/presentationml/2006/main">
  <p:tag name="ISLIDE.DIAGRAM" val="207521"/>
</p:tagLst>
</file>

<file path=ppt/tags/tag24.xml><?xml version="1.0" encoding="utf-8"?>
<p:tagLst xmlns:a="http://schemas.openxmlformats.org/drawingml/2006/main" xmlns:r="http://schemas.openxmlformats.org/officeDocument/2006/relationships" xmlns:p="http://schemas.openxmlformats.org/presentationml/2006/main">
  <p:tag name="ISLIDE.DIAGRAM" val="2d5da97a-d2c2-4fb7-ae7d-b8d48b0e2d68"/>
</p:tagLst>
</file>

<file path=ppt/tags/tag25.xml><?xml version="1.0" encoding="utf-8"?>
<p:tagLst xmlns:a="http://schemas.openxmlformats.org/drawingml/2006/main" xmlns:r="http://schemas.openxmlformats.org/officeDocument/2006/relationships" xmlns:p="http://schemas.openxmlformats.org/presentationml/2006/main">
  <p:tag name="ISLIDE.DIAGRAM" val="207556"/>
</p:tagLst>
</file>

<file path=ppt/tags/tag26.xml><?xml version="1.0" encoding="utf-8"?>
<p:tagLst xmlns:a="http://schemas.openxmlformats.org/drawingml/2006/main" xmlns:r="http://schemas.openxmlformats.org/officeDocument/2006/relationships" xmlns:p="http://schemas.openxmlformats.org/presentationml/2006/main">
  <p:tag name="ISLIDE.DIAGRAM" val="1904"/>
</p:tagLst>
</file>

<file path=ppt/tags/tag27.xml><?xml version="1.0" encoding="utf-8"?>
<p:tagLst xmlns:a="http://schemas.openxmlformats.org/drawingml/2006/main" xmlns:r="http://schemas.openxmlformats.org/officeDocument/2006/relationships" xmlns:p="http://schemas.openxmlformats.org/presentationml/2006/main">
  <p:tag name="ISLIDE.DIAGRAM" val="206468"/>
</p:tagLst>
</file>

<file path=ppt/tags/tag28.xml><?xml version="1.0" encoding="utf-8"?>
<p:tagLst xmlns:a="http://schemas.openxmlformats.org/drawingml/2006/main" xmlns:r="http://schemas.openxmlformats.org/officeDocument/2006/relationships" xmlns:p="http://schemas.openxmlformats.org/presentationml/2006/main">
  <p:tag name="ISLIDE.DIAGRAM" val="182448"/>
</p:tagLst>
</file>

<file path=ppt/tags/tag3.xml><?xml version="1.0" encoding="utf-8"?>
<p:tagLst xmlns:a="http://schemas.openxmlformats.org/drawingml/2006/main" xmlns:r="http://schemas.openxmlformats.org/officeDocument/2006/relationships" xmlns:p="http://schemas.openxmlformats.org/presentationml/2006/main">
  <p:tag name="ISLIDE.DIAGRAM" val="182266"/>
</p:tagLst>
</file>

<file path=ppt/tags/tag4.xml><?xml version="1.0" encoding="utf-8"?>
<p:tagLst xmlns:a="http://schemas.openxmlformats.org/drawingml/2006/main" xmlns:r="http://schemas.openxmlformats.org/officeDocument/2006/relationships" xmlns:p="http://schemas.openxmlformats.org/presentationml/2006/main">
  <p:tag name="ISLIDE.DIAGRAM" val="207548"/>
</p:tagLst>
</file>

<file path=ppt/tags/tag5.xml><?xml version="1.0" encoding="utf-8"?>
<p:tagLst xmlns:a="http://schemas.openxmlformats.org/drawingml/2006/main" xmlns:r="http://schemas.openxmlformats.org/officeDocument/2006/relationships" xmlns:p="http://schemas.openxmlformats.org/presentationml/2006/main">
  <p:tag name="ISLIDE.DIAGRAM" val="2acf26f0-9a9a-4492-a32b-8545e2447d1c"/>
</p:tagLst>
</file>

<file path=ppt/tags/tag6.xml><?xml version="1.0" encoding="utf-8"?>
<p:tagLst xmlns:a="http://schemas.openxmlformats.org/drawingml/2006/main" xmlns:r="http://schemas.openxmlformats.org/officeDocument/2006/relationships" xmlns:p="http://schemas.openxmlformats.org/presentationml/2006/main">
  <p:tag name="ISLIDE.DIAGRAM" val="f03d89bc-c8dd-4963-b17e-aa3005480c30"/>
</p:tagLst>
</file>

<file path=ppt/tags/tag7.xml><?xml version="1.0" encoding="utf-8"?>
<p:tagLst xmlns:a="http://schemas.openxmlformats.org/drawingml/2006/main" xmlns:r="http://schemas.openxmlformats.org/officeDocument/2006/relationships" xmlns:p="http://schemas.openxmlformats.org/presentationml/2006/main">
  <p:tag name="ISLIDE.DIAGRAM" val="5a76b8e6-b120-4609-805b-423fc8241cd2"/>
</p:tagLst>
</file>

<file path=ppt/tags/tag8.xml><?xml version="1.0" encoding="utf-8"?>
<p:tagLst xmlns:a="http://schemas.openxmlformats.org/drawingml/2006/main" xmlns:r="http://schemas.openxmlformats.org/officeDocument/2006/relationships" xmlns:p="http://schemas.openxmlformats.org/presentationml/2006/main">
  <p:tag name="ISLIDE.DIAGRAM" val="b0eceb9f-570e-40a6-8628-901041321375"/>
</p:tagLst>
</file>

<file path=ppt/tags/tag9.xml><?xml version="1.0" encoding="utf-8"?>
<p:tagLst xmlns:a="http://schemas.openxmlformats.org/drawingml/2006/main" xmlns:r="http://schemas.openxmlformats.org/officeDocument/2006/relationships" xmlns:p="http://schemas.openxmlformats.org/presentationml/2006/main">
  <p:tag name="ISLIDE.DIAGRAM" val="b5e80740-5b81-4db6-8a2a-792167cc284d"/>
</p:tagLst>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ppt/theme/themeOverride2.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ppt/theme/themeOverride3.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ppt/theme/themeOverride4.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ppt/theme/themeOverride5.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1221</TotalTime>
  <Words>4668</Words>
  <Application>Microsoft Office PowerPoint</Application>
  <PresentationFormat>宽屏</PresentationFormat>
  <Paragraphs>871</Paragraphs>
  <Slides>58</Slides>
  <Notes>7</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58</vt:i4>
      </vt:variant>
    </vt:vector>
  </HeadingPairs>
  <TitlesOfParts>
    <vt:vector size="71" baseType="lpstr">
      <vt:lpstr>.PingFang SC</vt:lpstr>
      <vt:lpstr>-apple-system</vt:lpstr>
      <vt:lpstr>Cabin</vt:lpstr>
      <vt:lpstr>Helvetica Neue</vt:lpstr>
      <vt:lpstr>Microsoft YaHei UI</vt:lpstr>
      <vt:lpstr>宋体</vt:lpstr>
      <vt:lpstr>微软雅黑</vt:lpstr>
      <vt:lpstr>Arial</vt:lpstr>
      <vt:lpstr>Calibri</vt:lpstr>
      <vt:lpstr>Impact</vt:lpstr>
      <vt:lpstr>Segoe UI Emoji</vt:lpstr>
      <vt:lpstr>Wingdings</vt:lpstr>
      <vt:lpstr>主题5</vt:lpstr>
      <vt:lpstr>区块链行业应用全局认识</vt:lpstr>
      <vt:lpstr>问题和困惑</vt:lpstr>
      <vt:lpstr>PowerPoint 演示文稿</vt:lpstr>
      <vt:lpstr>区块链全局分析-时间维度</vt:lpstr>
      <vt:lpstr>区块链全局分析-时间维度</vt:lpstr>
      <vt:lpstr>区块链全局分析-时间维度</vt:lpstr>
      <vt:lpstr>全局分析-区块链产业链</vt:lpstr>
      <vt:lpstr>全局分析-变量分析</vt:lpstr>
      <vt:lpstr>PowerPoint 演示文稿</vt:lpstr>
      <vt:lpstr>区块链行业应用-学术分析</vt:lpstr>
      <vt:lpstr>区块链行业应用-专利分析</vt:lpstr>
      <vt:lpstr>区块链行业应用-商业分析</vt:lpstr>
      <vt:lpstr>区块链行业应用-聚焦</vt:lpstr>
      <vt:lpstr>国家政策分析-海水</vt:lpstr>
      <vt:lpstr>国家政策分析-火焰</vt:lpstr>
      <vt:lpstr>区块链行业应用-政策态度</vt:lpstr>
      <vt:lpstr>PowerPoint 演示文稿</vt:lpstr>
      <vt:lpstr>立足实体，去伪存真—供应链/溯源行业</vt:lpstr>
      <vt:lpstr>如何找到有价值的公司</vt:lpstr>
      <vt:lpstr>如何找到有价值的公司</vt:lpstr>
      <vt:lpstr>BAD-1：步步鸡(王赓劼）</vt:lpstr>
      <vt:lpstr>BAD-2: 食物优</vt:lpstr>
      <vt:lpstr>BAD-2: 食物优之技术实力</vt:lpstr>
      <vt:lpstr>BAD-2: 食物优之业务实力</vt:lpstr>
      <vt:lpstr>BAD-2: 食物优之业务实力</vt:lpstr>
      <vt:lpstr>BAD-3: 唯链VeChain</vt:lpstr>
      <vt:lpstr>BAD-3: 唯链VeChain之技术实力</vt:lpstr>
      <vt:lpstr>BAD-3: 唯链VeChain之业务实力</vt:lpstr>
      <vt:lpstr>GOOD-Skuchain (王赓劼）</vt:lpstr>
      <vt:lpstr>结论-中国区块链产业之路前途茫茫</vt:lpstr>
      <vt:lpstr>PowerPoint 演示文稿</vt:lpstr>
      <vt:lpstr>we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Section Header Here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lpstr>Click to edit Master title style</vt:lpstr>
    </vt:vector>
  </TitlesOfParts>
  <Manager>iSlide</Manager>
  <Company>iSlide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Neusoft</cp:lastModifiedBy>
  <cp:revision>167</cp:revision>
  <cp:lastPrinted>2017-10-24T16:00:00Z</cp:lastPrinted>
  <dcterms:created xsi:type="dcterms:W3CDTF">2017-10-24T16:00:00Z</dcterms:created>
  <dcterms:modified xsi:type="dcterms:W3CDTF">2019-04-12T13:03:19Z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